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35"/>
  </p:notesMasterIdLst>
  <p:sldIdLst>
    <p:sldId id="355" r:id="rId5"/>
    <p:sldId id="356" r:id="rId6"/>
    <p:sldId id="357" r:id="rId7"/>
    <p:sldId id="389" r:id="rId8"/>
    <p:sldId id="391" r:id="rId9"/>
    <p:sldId id="392" r:id="rId10"/>
    <p:sldId id="361" r:id="rId11"/>
    <p:sldId id="393" r:id="rId12"/>
    <p:sldId id="394" r:id="rId13"/>
    <p:sldId id="395" r:id="rId14"/>
    <p:sldId id="396" r:id="rId15"/>
    <p:sldId id="367" r:id="rId16"/>
    <p:sldId id="397" r:id="rId17"/>
    <p:sldId id="398" r:id="rId18"/>
    <p:sldId id="399" r:id="rId19"/>
    <p:sldId id="400" r:id="rId20"/>
    <p:sldId id="401" r:id="rId21"/>
    <p:sldId id="402" r:id="rId22"/>
    <p:sldId id="375" r:id="rId23"/>
    <p:sldId id="403" r:id="rId24"/>
    <p:sldId id="404" r:id="rId25"/>
    <p:sldId id="405" r:id="rId26"/>
    <p:sldId id="406" r:id="rId27"/>
    <p:sldId id="407" r:id="rId28"/>
    <p:sldId id="408" r:id="rId29"/>
    <p:sldId id="383" r:id="rId30"/>
    <p:sldId id="384" r:id="rId31"/>
    <p:sldId id="409" r:id="rId32"/>
    <p:sldId id="410" r:id="rId33"/>
    <p:sldId id="38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16401DB-18E4-A348-B3F8-9E0B305F66C5}">
          <p14:sldIdLst>
            <p14:sldId id="355"/>
            <p14:sldId id="356"/>
            <p14:sldId id="357"/>
            <p14:sldId id="389"/>
            <p14:sldId id="391"/>
            <p14:sldId id="392"/>
            <p14:sldId id="361"/>
            <p14:sldId id="393"/>
            <p14:sldId id="394"/>
            <p14:sldId id="395"/>
            <p14:sldId id="396"/>
            <p14:sldId id="367"/>
            <p14:sldId id="397"/>
            <p14:sldId id="398"/>
            <p14:sldId id="399"/>
            <p14:sldId id="400"/>
            <p14:sldId id="401"/>
            <p14:sldId id="402"/>
            <p14:sldId id="375"/>
            <p14:sldId id="403"/>
            <p14:sldId id="404"/>
            <p14:sldId id="405"/>
            <p14:sldId id="406"/>
            <p14:sldId id="407"/>
            <p14:sldId id="408"/>
          </p14:sldIdLst>
        </p14:section>
        <p14:section name="Modules" id="{03E33969-3FC3-5446-A520-9B53B58E05E8}">
          <p14:sldIdLst>
            <p14:sldId id="383"/>
            <p14:sldId id="384"/>
            <p14:sldId id="409"/>
            <p14:sldId id="410"/>
            <p14:sldId id="38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58326-7EDA-88A0-0154-F442D8D6FF16}" name="Jackie Goldfarb" initials="JG" userId="S::jackie.goldfarb@corient.com::1f2375f2-d93b-4c63-84bc-a4d85cb0c41f" providerId="AD"/>
  <p188:author id="{927EFAA4-5842-EB67-5A97-64DB3F1AA9C4}" name="Carmella Mustachio" initials="CM" userId="S::carmella.mustachio@corient.com::bb37c7fb-c9ee-4fbe-8019-9598adb9710c" providerId="AD"/>
  <p188:author id="{E810DEBB-9ED2-65AF-1BEE-B2FDB2BC7E01}" name="Lisa Mirabella" initials="LM" userId="S::lisa.mirabella@corient.com::a13711f1-2842-4df0-9ea6-e4cee608ec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0F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24000" cmpd="sng">
              <a:solidFill>
                <a:schemeClr val="accent1"/>
              </a:solidFill>
            </a:ln>
          </a:top>
          <a:bottom>
            <a:ln w="24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dk1"/>
      </a:tcTxStyle>
      <a:tcStyle>
        <a:tcBdr>
          <a:bottom>
            <a:ln w="24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488"/>
    <p:restoredTop sz="96327"/>
  </p:normalViewPr>
  <p:slideViewPr>
    <p:cSldViewPr snapToGrid="0">
      <p:cViewPr varScale="1">
        <p:scale>
          <a:sx n="66" d="100"/>
          <a:sy n="66" d="100"/>
        </p:scale>
        <p:origin x="32"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50C1-1F20-FA40-8E35-0C3A8B9D5D13}" type="datetimeFigureOut">
              <a:rPr lang="en-US" smtClean="0"/>
              <a:t>8/19/2024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FC7BD-1ECA-F543-883D-5FC7B528C77F}" type="slidenum">
              <a:rPr lang="en-US" smtClean="0"/>
              <a:t>‹#›</a:t>
            </a:fld>
            <a:endParaRPr lang="en-US"/>
          </a:p>
        </p:txBody>
      </p:sp>
    </p:spTree>
    <p:extLst>
      <p:ext uri="{BB962C8B-B14F-4D97-AF65-F5344CB8AC3E}">
        <p14:creationId xmlns:p14="http://schemas.microsoft.com/office/powerpoint/2010/main" val="265380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F6C3AA-334B-75BA-CDD1-8F400977A993}"/>
              </a:ext>
            </a:extLst>
          </p:cNvPr>
          <p:cNvPicPr>
            <a:picLocks noChangeAspect="1"/>
          </p:cNvPicPr>
          <p:nvPr userDrawn="1"/>
        </p:nvPicPr>
        <p:blipFill>
          <a:blip r:embed="rId2"/>
          <a:srcRect t="56981" b="24861"/>
          <a:stretch/>
        </p:blipFill>
        <p:spPr>
          <a:xfrm>
            <a:off x="0" y="5200654"/>
            <a:ext cx="12192000" cy="1657345"/>
          </a:xfrm>
          <a:prstGeom prst="rect">
            <a:avLst/>
          </a:prstGeom>
        </p:spPr>
      </p:pic>
      <p:pic>
        <p:nvPicPr>
          <p:cNvPr id="15" name="Picture 14">
            <a:extLst>
              <a:ext uri="{FF2B5EF4-FFF2-40B4-BE49-F238E27FC236}">
                <a16:creationId xmlns:a16="http://schemas.microsoft.com/office/drawing/2014/main" id="{FC9EC670-21D8-E4B2-6251-4263C29027E0}"/>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9" name="Content Placeholder 2">
            <a:extLst>
              <a:ext uri="{FF2B5EF4-FFF2-40B4-BE49-F238E27FC236}">
                <a16:creationId xmlns:a16="http://schemas.microsoft.com/office/drawing/2014/main" id="{29158061-39B4-7AF5-8764-F0B86C32DB5C}"/>
              </a:ext>
            </a:extLst>
          </p:cNvPr>
          <p:cNvSpPr>
            <a:spLocks noGrp="1"/>
          </p:cNvSpPr>
          <p:nvPr>
            <p:ph idx="10" hasCustomPrompt="1"/>
          </p:nvPr>
        </p:nvSpPr>
        <p:spPr>
          <a:xfrm>
            <a:off x="653845" y="4709747"/>
            <a:ext cx="10890457" cy="365760"/>
          </a:xfrm>
        </p:spPr>
        <p:txBody>
          <a:bodyPr anchor="ctr">
            <a:normAutofit/>
          </a:bodyPr>
          <a:lstStyle>
            <a:lvl1pPr marL="0" indent="0" algn="r">
              <a:buNone/>
              <a:defRPr sz="1100" b="0" i="0" baseline="0">
                <a:latin typeface="Aptos Light" panose="020B0004020202020204" pitchFamily="34" charset="0"/>
                <a:cs typeface="Arial" panose="020B0604020202020204" pitchFamily="34" charset="0"/>
              </a:defRPr>
            </a:lvl1pPr>
          </a:lstStyle>
          <a:p>
            <a:pPr>
              <a:lnSpc>
                <a:spcPct val="100000"/>
              </a:lnSpc>
            </a:pPr>
            <a:r>
              <a:rPr lang="en-US" b="1" dirty="0"/>
              <a:t>Presenter Name, Title</a:t>
            </a:r>
            <a:endParaRPr lang="en-US" dirty="0"/>
          </a:p>
        </p:txBody>
      </p:sp>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1532382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9" name="Picture 8" descr="A close-up of a river&#10;&#10;Description automatically generated">
            <a:extLst>
              <a:ext uri="{FF2B5EF4-FFF2-40B4-BE49-F238E27FC236}">
                <a16:creationId xmlns:a16="http://schemas.microsoft.com/office/drawing/2014/main" id="{1874901D-AF5A-6C52-C55F-2B2E3AEFD7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flipH="1">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FDAD96CB-821A-86DF-F03A-15D922F60AB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E9C90D70-8A98-76FE-87BF-15A65B34BB5A}"/>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89644C13-AB4E-3721-1D85-3A558376EB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131585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5" name="Picture 4" descr="A close up of a fire&#10;&#10;Description automatically generated">
            <a:extLst>
              <a:ext uri="{FF2B5EF4-FFF2-40B4-BE49-F238E27FC236}">
                <a16:creationId xmlns:a16="http://schemas.microsoft.com/office/drawing/2014/main" id="{5B06C82D-694F-D4BD-288C-8E0B65AF58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6" name="Title 1">
            <a:extLst>
              <a:ext uri="{FF2B5EF4-FFF2-40B4-BE49-F238E27FC236}">
                <a16:creationId xmlns:a16="http://schemas.microsoft.com/office/drawing/2014/main" id="{2F3068C4-5F87-883E-7942-4D7135375A8B}"/>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9" name="Content Placeholder 2">
            <a:extLst>
              <a:ext uri="{FF2B5EF4-FFF2-40B4-BE49-F238E27FC236}">
                <a16:creationId xmlns:a16="http://schemas.microsoft.com/office/drawing/2014/main" id="{18325C57-23BC-6A10-1B46-731661B73CD0}"/>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215182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CF7A1A-143B-C2DE-5AD7-05A00EB63BE3}"/>
              </a:ext>
            </a:extLst>
          </p:cNvPr>
          <p:cNvPicPr>
            <a:picLocks noChangeAspect="1"/>
          </p:cNvPicPr>
          <p:nvPr userDrawn="1"/>
        </p:nvPicPr>
        <p:blipFill>
          <a:blip r:embed="rId2"/>
          <a:srcRect t="15" b="15"/>
          <a:stretch/>
        </p:blipFill>
        <p:spPr>
          <a:xfrm>
            <a:off x="0" y="-1"/>
            <a:ext cx="12192000" cy="6858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
        <p:nvSpPr>
          <p:cNvPr id="9" name="Title 1">
            <a:extLst>
              <a:ext uri="{FF2B5EF4-FFF2-40B4-BE49-F238E27FC236}">
                <a16:creationId xmlns:a16="http://schemas.microsoft.com/office/drawing/2014/main" id="{3010E40F-D7EB-D4CC-3AC2-594E5E7389D9}"/>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2" name="Content Placeholder 2">
            <a:extLst>
              <a:ext uri="{FF2B5EF4-FFF2-40B4-BE49-F238E27FC236}">
                <a16:creationId xmlns:a16="http://schemas.microsoft.com/office/drawing/2014/main" id="{CCC30D19-EC4F-187D-40C2-F46B20A41111}"/>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805368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8">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2" cstate="screen">
            <a:lum bright="100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2279262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aerial view of a desert&#10;&#10;Description automatically generated">
            <a:extLst>
              <a:ext uri="{FF2B5EF4-FFF2-40B4-BE49-F238E27FC236}">
                <a16:creationId xmlns:a16="http://schemas.microsoft.com/office/drawing/2014/main" id="{C1DD94FA-A2DD-AFE3-A204-3174BB012E4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rot="5400000">
            <a:off x="5257802" y="-76199"/>
            <a:ext cx="1676399" cy="12192000"/>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4" y="2670048"/>
            <a:ext cx="10775339" cy="762000"/>
          </a:xfrm>
          <a:prstGeom prst="rect">
            <a:avLst/>
          </a:prstGeom>
        </p:spPr>
        <p:txBody>
          <a:bodyPr vert="horz" lIns="91440" tIns="45720" rIns="91440" bIns="45720" rtlCol="0" anchor="t">
            <a:noAutofit/>
          </a:bodyPr>
          <a:lstStyle>
            <a:lvl1pPr>
              <a:defRPr lang="en-US" sz="3200" dirty="0"/>
            </a:lvl1pPr>
          </a:lstStyle>
          <a:p>
            <a:pPr lvl="0"/>
            <a:r>
              <a:rPr lang="en-US" dirty="0"/>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4" y="2423160"/>
            <a:ext cx="10775339"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078916E-BCDC-A8D2-C243-14A4F5AFE53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2715630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53846" y="1790701"/>
            <a:ext cx="10903158" cy="3810000"/>
          </a:xfrm>
        </p:spPr>
        <p:txBody>
          <a:bodyPr/>
          <a:lstStyle>
            <a:lvl1pPr>
              <a:defRPr sz="1400"/>
            </a:lvl1pPr>
            <a:lvl2pPr marL="517525" indent="-117475">
              <a:tabLst/>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261872"/>
            <a:ext cx="10928349" cy="315407"/>
          </a:xfrm>
        </p:spPr>
        <p:txBody>
          <a:bodyPr anchor="t">
            <a:spAutoFit/>
          </a:bodyPr>
          <a:lstStyle>
            <a:lvl1pPr marL="0" indent="0">
              <a:buFont typeface="Arial" panose="020B0604020202020204" pitchFamily="34" charset="0"/>
              <a:buNone/>
              <a:defRPr sz="1600" b="0" i="0">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Tree>
    <p:extLst>
      <p:ext uri="{BB962C8B-B14F-4D97-AF65-F5344CB8AC3E}">
        <p14:creationId xmlns:p14="http://schemas.microsoft.com/office/powerpoint/2010/main" val="76767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hoto Backgroun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A62CCC-90DA-48C0-684B-652011C0AF6E}"/>
              </a:ext>
            </a:extLst>
          </p:cNvPr>
          <p:cNvPicPr>
            <a:picLocks noChangeAspect="1"/>
          </p:cNvPicPr>
          <p:nvPr userDrawn="1"/>
        </p:nvPicPr>
        <p:blipFill>
          <a:blip r:embed="rId2"/>
          <a:srcRect l="12434" t="446" r="12434" b="446"/>
          <a:stretch/>
        </p:blipFill>
        <p:spPr>
          <a:xfrm rot="5400000">
            <a:off x="2666999" y="-2667002"/>
            <a:ext cx="6858002" cy="12192003"/>
          </a:xfrm>
          <a:prstGeom prst="rect">
            <a:avLst/>
          </a:prstGeom>
        </p:spPr>
      </p:pic>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solidFill>
                  <a:schemeClr val="bg1"/>
                </a:solidFill>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9" y="3061111"/>
            <a:ext cx="6774942" cy="370743"/>
          </a:xfrm>
        </p:spPr>
        <p:txBody>
          <a:bodyPr wrap="square" anchor="t">
            <a:spAutoFit/>
          </a:bodyPr>
          <a:lstStyle>
            <a:lvl1pPr marL="0" indent="0">
              <a:lnSpc>
                <a:spcPct val="120000"/>
              </a:lnSpc>
              <a:buFont typeface="Arial" panose="020B0604020202020204" pitchFamily="34" charset="0"/>
              <a:buNone/>
              <a:defRPr sz="1600" b="0" i="0">
                <a:solidFill>
                  <a:schemeClr val="bg1"/>
                </a:solidFill>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0" y="2467058"/>
            <a:ext cx="6778625" cy="378111"/>
          </a:xfrm>
        </p:spPr>
        <p:txBody>
          <a:bodyPr anchor="b"/>
          <a:lstStyle>
            <a:lvl1pPr marL="0" indent="0">
              <a:buNone/>
              <a:defRPr sz="2800">
                <a:solidFill>
                  <a:schemeClr val="bg1"/>
                </a:solidFill>
                <a:latin typeface="Georgia Pro" panose="02040502050405020303" pitchFamily="18" charset="0"/>
              </a:defRPr>
            </a:lvl1pPr>
            <a:lvl2pPr marL="365760" indent="0">
              <a:buNone/>
              <a:defRPr sz="2200">
                <a:latin typeface="+mj-lt"/>
              </a:defRPr>
            </a:lvl2pPr>
            <a:lvl3pPr marL="731520" indent="0">
              <a:buNone/>
              <a:defRPr sz="2200">
                <a:latin typeface="+mj-lt"/>
              </a:defRPr>
            </a:lvl3pPr>
            <a:lvl4pPr marL="1097280" indent="0">
              <a:buNone/>
              <a:defRPr sz="2200">
                <a:latin typeface="+mj-lt"/>
              </a:defRPr>
            </a:lvl4pPr>
            <a:lvl5pPr marL="1463040" indent="0">
              <a:buNone/>
              <a:defRPr sz="2200">
                <a:latin typeface="+mj-lt"/>
              </a:defRPr>
            </a:lvl5pPr>
          </a:lstStyle>
          <a:p>
            <a:pPr lvl="0"/>
            <a:r>
              <a:rPr lang="en-US" dirty="0"/>
              <a:t>Click to edit Master text styles</a:t>
            </a:r>
          </a:p>
        </p:txBody>
      </p:sp>
      <p:pic>
        <p:nvPicPr>
          <p:cNvPr id="3" name="Graphic 2">
            <a:extLst>
              <a:ext uri="{FF2B5EF4-FFF2-40B4-BE49-F238E27FC236}">
                <a16:creationId xmlns:a16="http://schemas.microsoft.com/office/drawing/2014/main" id="{8E534504-BC98-E4F2-7593-6D703AD5EE4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2813918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White Content on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62000" y="1790701"/>
            <a:ext cx="10795003" cy="3810000"/>
          </a:xfrm>
          <a:solidFill>
            <a:schemeClr val="bg1"/>
          </a:solidFill>
        </p:spPr>
        <p:txBody>
          <a:bodyPr/>
          <a:lstStyle>
            <a:lvl1pPr>
              <a:defRPr sz="1400"/>
            </a:lvl1pPr>
            <a:lvl2pPr>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261871"/>
            <a:ext cx="10928349" cy="320040"/>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2030165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790700"/>
            <a:ext cx="7031037" cy="381000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790698"/>
            <a:ext cx="3655377" cy="3809322"/>
          </a:xfrm>
        </p:spPr>
        <p:txBody>
          <a:bodyPr anchor="ctr"/>
          <a:lstStyle>
            <a:lvl1pPr marL="0" indent="0">
              <a:buNone/>
              <a:defRPr sz="1400"/>
            </a:lvl1pPr>
            <a:lvl2pPr marL="397669" indent="-91440">
              <a:buFont typeface="Wingdings" pitchFamily="2" charset="2"/>
              <a:buChar char="§"/>
              <a:defRPr sz="1200"/>
            </a:lvl2pPr>
            <a:lvl3pPr marL="554831" indent="-91440">
              <a:buFont typeface="Wingdings" pitchFamily="2" charset="2"/>
              <a:buChar char="§"/>
              <a:defRPr sz="1100"/>
            </a:lvl3pPr>
            <a:lvl4pPr marL="729854" indent="-91440">
              <a:buFont typeface="Wingdings" pitchFamily="2" charset="2"/>
              <a:buChar char="§"/>
              <a:defRPr sz="1050"/>
            </a:lvl4pPr>
            <a:lvl5pPr marL="903684" indent="-91440">
              <a:buFont typeface="Wingdings" pitchFamily="2" charset="2"/>
              <a:buChar cha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554955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wo Charts">
    <p:bg>
      <p:bgPr>
        <a:solidFill>
          <a:schemeClr val="bg2">
            <a:lumMod val="40000"/>
            <a:lumOff val="6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805624"/>
            <a:ext cx="7031037" cy="1783080"/>
          </a:xfrm>
          <a:solidFill>
            <a:schemeClr val="bg1"/>
          </a:solidFill>
        </p:spPr>
        <p:txBody>
          <a:bodyPr/>
          <a:lstStyle/>
          <a:p>
            <a:endParaRPr lang="en-US"/>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3817620"/>
            <a:ext cx="7031037" cy="178308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805626"/>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2" y="3817622"/>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4264457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BAB8D8-7254-C002-4F2C-FCC842F21583}"/>
              </a:ext>
            </a:extLst>
          </p:cNvPr>
          <p:cNvPicPr>
            <a:picLocks noChangeAspect="1"/>
          </p:cNvPicPr>
          <p:nvPr userDrawn="1"/>
        </p:nvPicPr>
        <p:blipFill>
          <a:blip r:embed="rId2"/>
          <a:srcRect b="24861"/>
          <a:stretch/>
        </p:blipFill>
        <p:spPr>
          <a:xfrm>
            <a:off x="0" y="0"/>
            <a:ext cx="12192000" cy="6858000"/>
          </a:xfrm>
          <a:prstGeom prst="rect">
            <a:avLst/>
          </a:prstGeom>
        </p:spPr>
      </p:pic>
      <p:sp>
        <p:nvSpPr>
          <p:cNvPr id="9" name="Content Placeholder 2">
            <a:extLst>
              <a:ext uri="{FF2B5EF4-FFF2-40B4-BE49-F238E27FC236}">
                <a16:creationId xmlns:a16="http://schemas.microsoft.com/office/drawing/2014/main" id="{29158061-39B4-7AF5-8764-F0B86C32DB5C}"/>
              </a:ext>
            </a:extLst>
          </p:cNvPr>
          <p:cNvSpPr>
            <a:spLocks noGrp="1"/>
          </p:cNvSpPr>
          <p:nvPr>
            <p:ph idx="10" hasCustomPrompt="1"/>
          </p:nvPr>
        </p:nvSpPr>
        <p:spPr>
          <a:xfrm>
            <a:off x="653845" y="3958017"/>
            <a:ext cx="10890457" cy="365760"/>
          </a:xfrm>
        </p:spPr>
        <p:txBody>
          <a:bodyPr anchor="ctr">
            <a:normAutofit/>
          </a:bodyPr>
          <a:lstStyle>
            <a:lvl1pPr marL="0" indent="0" algn="l">
              <a:buNone/>
              <a:defRPr sz="11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1" dirty="0"/>
              <a:t>Presenter Name, Title</a:t>
            </a:r>
            <a:endParaRPr lang="en-US" dirty="0"/>
          </a:p>
        </p:txBody>
      </p:sp>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FB593F5E-13AD-3D9F-71AE-1BA6D19224F1}"/>
              </a:ext>
            </a:extLst>
          </p:cNvPr>
          <p:cNvSpPr>
            <a:spLocks noGrp="1"/>
          </p:cNvSpPr>
          <p:nvPr>
            <p:ph type="ctrTitle" hasCustomPrompt="1"/>
          </p:nvPr>
        </p:nvSpPr>
        <p:spPr>
          <a:xfrm>
            <a:off x="653845" y="2670048"/>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3" name="Content Placeholder 2">
            <a:extLst>
              <a:ext uri="{FF2B5EF4-FFF2-40B4-BE49-F238E27FC236}">
                <a16:creationId xmlns:a16="http://schemas.microsoft.com/office/drawing/2014/main" id="{A23A8EDC-F775-012A-515A-C33AE0374FFD}"/>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34746690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5134"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4248"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B5BE7B50-FA23-D7F8-C460-9FC9F851190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8038076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1943099"/>
            <a:ext cx="5165323"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65137" y="2505079"/>
            <a:ext cx="5165323"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6242" y="1943099"/>
            <a:ext cx="5190761"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6366242" y="2505079"/>
            <a:ext cx="5190761"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13" name="Text Placeholder 9">
            <a:extLst>
              <a:ext uri="{FF2B5EF4-FFF2-40B4-BE49-F238E27FC236}">
                <a16:creationId xmlns:a16="http://schemas.microsoft.com/office/drawing/2014/main" id="{CF09B3F6-0CC3-76ED-C0CC-094363BFB17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65906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0"/>
            <a:ext cx="60960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Georgia Pro" panose="02040502050405020303" pitchFamily="18" charset="0"/>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4440" y="647701"/>
            <a:ext cx="487303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647700"/>
            <a:ext cx="4873035" cy="4953000"/>
          </a:xfrm>
        </p:spPr>
        <p:txBody>
          <a:bodyPr anchor="ctr">
            <a:normAutofit/>
          </a:bodyPr>
          <a:lstStyle>
            <a:lvl1pPr marL="165725" indent="0">
              <a:lnSpc>
                <a:spcPct val="100000"/>
              </a:lnSpc>
              <a:spcAft>
                <a:spcPts val="900"/>
              </a:spcAft>
              <a:buFont typeface="Wingdings" pitchFamily="2" charset="2"/>
              <a:buNone/>
              <a:defRPr sz="1400" b="0"/>
            </a:lvl1pPr>
            <a:lvl2pPr marL="517525" indent="-91440">
              <a:lnSpc>
                <a:spcPct val="100000"/>
              </a:lnSpc>
              <a:spcAft>
                <a:spcPts val="900"/>
              </a:spcAft>
              <a:tabLst/>
              <a:defRPr sz="1200"/>
            </a:lvl2pPr>
            <a:lvl3pPr marL="801688" indent="-91440">
              <a:lnSpc>
                <a:spcPct val="100000"/>
              </a:lnSpc>
              <a:spcAft>
                <a:spcPts val="900"/>
              </a:spcAft>
              <a:tabLst/>
              <a:defRPr sz="1100"/>
            </a:lvl3pPr>
            <a:lvl4pPr marL="1092129" indent="-91440">
              <a:lnSpc>
                <a:spcPct val="100000"/>
              </a:lnSpc>
              <a:spcAft>
                <a:spcPts val="900"/>
              </a:spcAft>
              <a:tabLst/>
              <a:defRPr sz="105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2618277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0"/>
            <a:ext cx="71374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Georgia Pro" panose="02040502050405020303" pitchFamily="18" charset="0"/>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6540" y="647700"/>
            <a:ext cx="4114800" cy="4952999"/>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2" y="647700"/>
            <a:ext cx="6179820" cy="4953000"/>
          </a:xfrm>
        </p:spPr>
        <p:txBody>
          <a:bodyPr anchor="ctr"/>
          <a:lstStyle>
            <a:lvl1pPr marL="0" indent="0">
              <a:lnSpc>
                <a:spcPct val="100000"/>
              </a:lnSpc>
              <a:spcBef>
                <a:spcPts val="0"/>
              </a:spcBef>
              <a:spcAft>
                <a:spcPts val="900"/>
              </a:spcAft>
              <a:buNone/>
              <a:defRPr sz="1400"/>
            </a:lvl1pPr>
            <a:lvl2pPr>
              <a:lnSpc>
                <a:spcPct val="100000"/>
              </a:lnSpc>
              <a:spcBef>
                <a:spcPts val="0"/>
              </a:spcBef>
              <a:spcAft>
                <a:spcPts val="900"/>
              </a:spcAft>
              <a:defRPr sz="1200"/>
            </a:lvl2pPr>
            <a:lvl3pPr>
              <a:lnSpc>
                <a:spcPct val="100000"/>
              </a:lnSpc>
              <a:spcBef>
                <a:spcPts val="0"/>
              </a:spcBef>
              <a:spcAft>
                <a:spcPts val="900"/>
              </a:spcAft>
              <a:defRPr sz="1100"/>
            </a:lvl3pPr>
            <a:lvl4pPr>
              <a:lnSpc>
                <a:spcPct val="100000"/>
              </a:lnSpc>
              <a:spcBef>
                <a:spcPts val="0"/>
              </a:spcBef>
              <a:spcAft>
                <a:spcPts val="900"/>
              </a:spcAft>
              <a:defRPr sz="1050"/>
            </a:lvl4pPr>
            <a:lvl5pPr>
              <a:lnSpc>
                <a:spcPct val="100000"/>
              </a:lnSpc>
              <a:spcBef>
                <a:spcPts val="0"/>
              </a:spcBef>
              <a:spcAft>
                <a:spcPts val="900"/>
              </a:spcAf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36A9ABBB-9673-2408-92C7-52CA7B20288E}"/>
              </a:ext>
            </a:extLst>
          </p:cNvPr>
          <p:cNvSpPr>
            <a:spLocks noGrp="1"/>
          </p:cNvSpPr>
          <p:nvPr>
            <p:ph type="body" sz="quarter" idx="15"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1790125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 Team Memb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D48517-B51E-0C7D-EE40-F2CC990619C2}"/>
              </a:ext>
            </a:extLst>
          </p:cNvPr>
          <p:cNvSpPr/>
          <p:nvPr userDrawn="1"/>
        </p:nvSpPr>
        <p:spPr>
          <a:xfrm>
            <a:off x="5054600" y="0"/>
            <a:ext cx="71374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Georgia Pro" panose="02040502050405020303" pitchFamily="18" charset="0"/>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5514392" y="647701"/>
            <a:ext cx="606612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7938" indent="0">
              <a:buNone/>
              <a:tabLst/>
              <a:defRPr sz="1400"/>
            </a:lvl3pPr>
            <a:lvl4pPr marL="1092129" indent="-231760">
              <a:tabLst/>
              <a:defRPr sz="1100"/>
            </a:lvl4pPr>
          </a:lstStyle>
          <a:p>
            <a:pPr lvl="0"/>
            <a:r>
              <a:rPr lang="en-US" dirty="0"/>
              <a:t>Click to edit Master text styles</a:t>
            </a:r>
          </a:p>
          <a:p>
            <a:pPr lvl="1"/>
            <a:r>
              <a:rPr lang="en-US" dirty="0"/>
              <a:t>Second level</a:t>
            </a:r>
          </a:p>
          <a:p>
            <a:pPr lvl="2"/>
            <a:r>
              <a:rPr lang="en-US" dirty="0"/>
              <a:t>Level 3</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6">
            <a:extLst>
              <a:ext uri="{FF2B5EF4-FFF2-40B4-BE49-F238E27FC236}">
                <a16:creationId xmlns:a16="http://schemas.microsoft.com/office/drawing/2014/main" id="{ED3134D6-4853-23A0-6196-966B838B24DC}"/>
              </a:ext>
            </a:extLst>
          </p:cNvPr>
          <p:cNvSpPr>
            <a:spLocks noGrp="1"/>
          </p:cNvSpPr>
          <p:nvPr>
            <p:ph type="body" sz="quarter" idx="22" hasCustomPrompt="1"/>
          </p:nvPr>
        </p:nvSpPr>
        <p:spPr>
          <a:xfrm>
            <a:off x="665136" y="4608092"/>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9" name="Picture Placeholder 5">
            <a:extLst>
              <a:ext uri="{FF2B5EF4-FFF2-40B4-BE49-F238E27FC236}">
                <a16:creationId xmlns:a16="http://schemas.microsoft.com/office/drawing/2014/main" id="{5F81967D-7E0E-1EB8-D524-CFA3A85C73A1}"/>
              </a:ext>
            </a:extLst>
          </p:cNvPr>
          <p:cNvSpPr>
            <a:spLocks noGrp="1"/>
          </p:cNvSpPr>
          <p:nvPr>
            <p:ph type="pic" sz="quarter" idx="37"/>
          </p:nvPr>
        </p:nvSpPr>
        <p:spPr>
          <a:xfrm>
            <a:off x="836222" y="1239050"/>
            <a:ext cx="3185456" cy="3185456"/>
          </a:xfrm>
          <a:prstGeom prst="ellipse">
            <a:avLst/>
          </a:prstGeom>
        </p:spPr>
        <p:txBody>
          <a:bodyPr/>
          <a:lstStyle/>
          <a:p>
            <a:endParaRPr lang="en-US"/>
          </a:p>
        </p:txBody>
      </p:sp>
    </p:spTree>
    <p:extLst>
      <p:ext uri="{BB962C8B-B14F-4D97-AF65-F5344CB8AC3E}">
        <p14:creationId xmlns:p14="http://schemas.microsoft.com/office/powerpoint/2010/main" val="1894058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8933"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44135"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762000" y="2094170"/>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6" y="2093499"/>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15" name="Text Placeholder 9">
            <a:extLst>
              <a:ext uri="{FF2B5EF4-FFF2-40B4-BE49-F238E27FC236}">
                <a16:creationId xmlns:a16="http://schemas.microsoft.com/office/drawing/2014/main" id="{39EE62DB-FBE3-3DCD-3DF4-5C5A4055FBC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73909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31" y="1943100"/>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62031" y="399569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61999" y="2027569"/>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61999" y="4074791"/>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lgn="l">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45801722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762000" y="1791371"/>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6" y="1790700"/>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7AAABE93-1303-9D5F-07EE-A69F4E83DE5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156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40000"/>
            <a:lumOff val="60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7" y="4445588"/>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89" y="4445588"/>
            <a:ext cx="3520671" cy="525709"/>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655969" y="2193846"/>
            <a:ext cx="2058826" cy="2058826"/>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7362011" y="2193846"/>
            <a:ext cx="2058826" cy="2058826"/>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2184439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6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16346"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27448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762000"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516878"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7"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9">
            <a:extLst>
              <a:ext uri="{FF2B5EF4-FFF2-40B4-BE49-F238E27FC236}">
                <a16:creationId xmlns:a16="http://schemas.microsoft.com/office/drawing/2014/main" id="{3BF69B08-2AA1-67D0-8718-29895D344DC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0818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a:stretch/>
        </p:blipFill>
        <p:spPr>
          <a:xfrm>
            <a:off x="0" y="5200656"/>
            <a:ext cx="12192000" cy="1670684"/>
          </a:xfrm>
          <a:prstGeom prst="rect">
            <a:avLst/>
          </a:prstGeom>
        </p:spPr>
      </p:pic>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471603"/>
            <a:ext cx="5605272"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83586" y="1471600"/>
            <a:ext cx="3178273" cy="2409832"/>
          </a:xfrm>
        </p:spPr>
        <p:txBody>
          <a:bodyPr vert="horz" lIns="91440" tIns="45720" rIns="91440" bIns="45720" rtlCol="0" anchor="ctr">
            <a:normAutofit/>
          </a:bodyPr>
          <a:lstStyle>
            <a:lvl1pPr>
              <a:defRPr lang="en-US" sz="3200" dirty="0"/>
            </a:lvl1pPr>
          </a:lstStyle>
          <a:p>
            <a:pPr lvl="0"/>
            <a:r>
              <a:rPr lang="en-US" dirty="0"/>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2" y="1969439"/>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2" y="2467281"/>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2" y="2965120"/>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2" y="3462962"/>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1917563"/>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2415402"/>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2913241"/>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3411080"/>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2855" y="6387093"/>
            <a:ext cx="1030123" cy="162883"/>
          </a:xfrm>
          <a:prstGeom prst="rect">
            <a:avLst/>
          </a:prstGeom>
        </p:spPr>
      </p:pic>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p:txBody>
          <a:bodyPr/>
          <a:lstStyle>
            <a:lvl1pPr>
              <a:defRPr>
                <a:solidFill>
                  <a:schemeClr val="bg1"/>
                </a:solidFill>
              </a:defRPr>
            </a:lvl1pPr>
          </a:lstStyle>
          <a:p>
            <a:r>
              <a:rPr lang="en-US"/>
              <a:t>PLEASE REFER TO CONTENT DISCLOSURES AT THE END OF THIS PRESENTATION.</a:t>
            </a:r>
            <a:endParaRPr lang="en-US" dirty="0"/>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832772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0389" y="1943100"/>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70389" y="3141161"/>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70389" y="2027568"/>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70389" y="3222944"/>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SmartArt Placeholder 10">
            <a:extLst>
              <a:ext uri="{FF2B5EF4-FFF2-40B4-BE49-F238E27FC236}">
                <a16:creationId xmlns:a16="http://schemas.microsoft.com/office/drawing/2014/main" id="{39BFB289-2A00-938B-2699-518B5292B7CB}"/>
              </a:ext>
            </a:extLst>
          </p:cNvPr>
          <p:cNvSpPr>
            <a:spLocks noGrp="1"/>
          </p:cNvSpPr>
          <p:nvPr>
            <p:ph type="dgm" sz="quarter" idx="18" hasCustomPrompt="1"/>
          </p:nvPr>
        </p:nvSpPr>
        <p:spPr>
          <a:xfrm>
            <a:off x="770389" y="4339222"/>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770389" y="4418320"/>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p:txBody>
          <a:bodyPr/>
          <a:lstStyle/>
          <a:p>
            <a:r>
              <a:rPr lang="en-US"/>
              <a:t>PLEASE REFER TO CONTENT DISCLOSURES AT THE END OF THIS PRESENTATION.</a:t>
            </a:r>
            <a:endParaRPr lang="en-US" dirty="0"/>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325728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519079"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10" name="Text Placeholder 9">
            <a:extLst>
              <a:ext uri="{FF2B5EF4-FFF2-40B4-BE49-F238E27FC236}">
                <a16:creationId xmlns:a16="http://schemas.microsoft.com/office/drawing/2014/main" id="{70F36245-7094-A762-D38F-A5350C639C6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0430942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519078"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1645920" rIns="274320"/>
          <a:lstStyle>
            <a:lvl1pPr marL="0" indent="0" algn="ctr">
              <a:buNone/>
              <a:defRPr sz="1400" b="1" cap="none" baseline="0"/>
            </a:lvl1pPr>
            <a:lvl2pPr marL="0" indent="0" algn="ctr">
              <a:buNone/>
              <a:tabLst/>
              <a:defRPr sz="1200"/>
            </a:lvl2pPr>
          </a:lstStyle>
          <a:p>
            <a:pPr lvl="0"/>
            <a:r>
              <a:rPr lang="en-US" dirty="0"/>
              <a:t>Click to edit Master text styles</a:t>
            </a:r>
          </a:p>
          <a:p>
            <a:pPr lvl="1"/>
            <a:r>
              <a:rPr lang="en-US" dirty="0"/>
              <a:t>Second level</a:t>
            </a:r>
          </a:p>
        </p:txBody>
      </p:sp>
      <p:sp>
        <p:nvSpPr>
          <p:cNvPr id="15" name="Text Placeholder 9">
            <a:extLst>
              <a:ext uri="{FF2B5EF4-FFF2-40B4-BE49-F238E27FC236}">
                <a16:creationId xmlns:a16="http://schemas.microsoft.com/office/drawing/2014/main" id="{781F2044-B6D0-A045-491F-0D65B5DDEEE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2112360" y="2400569"/>
            <a:ext cx="585440" cy="585440"/>
          </a:xfrm>
          <a:prstGeom prst="ellipse">
            <a:avLst/>
          </a:prstGeom>
          <a:ln w="12700">
            <a:solidFill>
              <a:schemeClr val="accent1"/>
            </a:solidFill>
          </a:ln>
        </p:spPr>
        <p:txBody>
          <a:bodyPr anchor="ctr"/>
          <a:lstStyle>
            <a:lvl1pPr marL="0" indent="0" algn="ctr">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878859" y="2400568"/>
            <a:ext cx="585440" cy="585440"/>
          </a:xfrm>
          <a:prstGeom prst="ellipse">
            <a:avLst/>
          </a:prstGeom>
          <a:ln w="12700">
            <a:solidFill>
              <a:schemeClr val="accent1"/>
            </a:solidFill>
          </a:ln>
        </p:spPr>
        <p:txBody>
          <a:bodyPr anchor="ctr"/>
          <a:lstStyle>
            <a:lvl1pPr marL="0" indent="0" algn="ctr">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615196" y="2400567"/>
            <a:ext cx="585440" cy="585440"/>
          </a:xfrm>
          <a:prstGeom prst="ellipse">
            <a:avLst/>
          </a:prstGeom>
          <a:ln w="12700">
            <a:solidFill>
              <a:schemeClr val="accent1"/>
            </a:solidFill>
          </a:ln>
        </p:spPr>
        <p:txBody>
          <a:bodyPr anchor="ctr"/>
          <a:lstStyle>
            <a:lvl1pPr marL="0" indent="0" algn="ctr">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6799278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4427989"/>
            <a:ext cx="3520671" cy="484105"/>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96797" y="2194770"/>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5095081" y="2194770"/>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793366" y="2194770"/>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2254378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3533239"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6304478"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9075717"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528"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3262"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996"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69A23BEC-6FD4-31A9-6800-E945A1BADA3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969144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00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291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82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BD4C6A2A-A6DF-534B-B6DD-FD89DF8F763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824595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762000"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305549"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762000"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305549"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martArt Placeholder 10">
            <a:extLst>
              <a:ext uri="{FF2B5EF4-FFF2-40B4-BE49-F238E27FC236}">
                <a16:creationId xmlns:a16="http://schemas.microsoft.com/office/drawing/2014/main" id="{A5F023EF-42F8-7450-C2D2-4456AF3AFEFA}"/>
              </a:ext>
            </a:extLst>
          </p:cNvPr>
          <p:cNvSpPr>
            <a:spLocks noGrp="1"/>
          </p:cNvSpPr>
          <p:nvPr>
            <p:ph type="dgm" sz="quarter" idx="13" hasCustomPrompt="1"/>
          </p:nvPr>
        </p:nvSpPr>
        <p:spPr>
          <a:xfrm>
            <a:off x="761217"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2F7BBB3-13F6-C24A-3775-C94DA35B791C}"/>
              </a:ext>
            </a:extLst>
          </p:cNvPr>
          <p:cNvSpPr>
            <a:spLocks noGrp="1"/>
          </p:cNvSpPr>
          <p:nvPr>
            <p:ph type="dgm" sz="quarter" idx="15" hasCustomPrompt="1"/>
          </p:nvPr>
        </p:nvSpPr>
        <p:spPr>
          <a:xfrm>
            <a:off x="6305298"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6143B969-5C8E-F4C1-FAB1-63D4A8542BC5}"/>
              </a:ext>
            </a:extLst>
          </p:cNvPr>
          <p:cNvSpPr>
            <a:spLocks noGrp="1"/>
          </p:cNvSpPr>
          <p:nvPr>
            <p:ph type="dgm" sz="quarter" idx="25" hasCustomPrompt="1"/>
          </p:nvPr>
        </p:nvSpPr>
        <p:spPr>
          <a:xfrm>
            <a:off x="757534"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C75F470-E949-6910-333B-FABE223C0D5F}"/>
              </a:ext>
            </a:extLst>
          </p:cNvPr>
          <p:cNvSpPr>
            <a:spLocks noGrp="1"/>
          </p:cNvSpPr>
          <p:nvPr>
            <p:ph type="dgm" sz="quarter" idx="26" hasCustomPrompt="1"/>
          </p:nvPr>
        </p:nvSpPr>
        <p:spPr>
          <a:xfrm>
            <a:off x="6301615"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Text Placeholder 9">
            <a:extLst>
              <a:ext uri="{FF2B5EF4-FFF2-40B4-BE49-F238E27FC236}">
                <a16:creationId xmlns:a16="http://schemas.microsoft.com/office/drawing/2014/main" id="{FD2889E4-1AC3-9A96-6A4E-2409CF3B89F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752775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5083695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locks - Inverted">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18628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4419600"/>
            <a:ext cx="2565587" cy="450223"/>
          </a:xfrm>
          <a:noFill/>
        </p:spPr>
        <p:txBody>
          <a:bodyPr tIns="0" bIns="0"/>
          <a:lstStyle>
            <a:lvl1pPr marL="0" indent="0" algn="ctr">
              <a:buFont typeface="Arial" panose="020B0604020202020204" pitchFamily="34" charset="0"/>
              <a:buNone/>
              <a:defRPr sz="1200" b="1" cap="none" baseline="0"/>
            </a:lvl1pPr>
            <a:lvl2pPr marL="9525" indent="0" algn="ctr">
              <a:buNone/>
              <a:tabLst/>
              <a:defRPr sz="12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16888" y="2194851"/>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700772" y="2194851"/>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484656" y="2194851"/>
            <a:ext cx="2057400" cy="2057400"/>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268540" y="2194851"/>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04022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2EC6612-F4B6-AB8F-B9AD-275061A7D62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67F8F865-F5FE-81C7-1262-587B3ACF7E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45F4D6B-134F-BC81-D074-6620400B20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15387864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3100"/>
            <a:ext cx="1869056"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2993486"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5224972"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456458"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9687945"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762528"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93751"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224974"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56197"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9">
            <a:extLst>
              <a:ext uri="{FF2B5EF4-FFF2-40B4-BE49-F238E27FC236}">
                <a16:creationId xmlns:a16="http://schemas.microsoft.com/office/drawing/2014/main" id="{2BF4015F-8A0B-613C-E61E-DE25061583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204909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762000"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964101"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66202"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68303"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3DA2F81D-4503-9469-E881-02EDD075175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689145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ChangeAspect="1"/>
          </p:cNvPicPr>
          <p:nvPr userDrawn="1"/>
        </p:nvPicPr>
        <p:blipFill>
          <a:blip r:embed="rId2"/>
          <a:srcRect b="30334"/>
          <a:stretch/>
        </p:blipFill>
        <p:spPr>
          <a:xfrm rot="10800000">
            <a:off x="0" y="-1"/>
            <a:ext cx="12192000" cy="1778003"/>
          </a:xfrm>
          <a:prstGeom prst="rect">
            <a:avLst/>
          </a:prstGeom>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a:xfrm>
            <a:off x="653845" y="634706"/>
            <a:ext cx="10903159" cy="508589"/>
          </a:xfrm>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a:extLst>
              <a:ext uri="{FF2B5EF4-FFF2-40B4-BE49-F238E27FC236}">
                <a16:creationId xmlns:a16="http://schemas.microsoft.com/office/drawing/2014/main" id="{AEABD3F1-5046-2DBD-0A2A-2690C9C5C22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9244418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Team Members">
    <p:spTree>
      <p:nvGrpSpPr>
        <p:cNvPr id="1" name=""/>
        <p:cNvGrpSpPr/>
        <p:nvPr/>
      </p:nvGrpSpPr>
      <p:grpSpPr>
        <a:xfrm>
          <a:off x="0" y="0"/>
          <a:ext cx="0" cy="0"/>
          <a:chOff x="0" y="0"/>
          <a:chExt cx="0" cy="0"/>
        </a:xfrm>
      </p:grpSpPr>
      <p:pic>
        <p:nvPicPr>
          <p:cNvPr id="4" name="Picture 3" descr="A close-up of a canyon&#10;&#10;Description automatically generated">
            <a:extLst>
              <a:ext uri="{FF2B5EF4-FFF2-40B4-BE49-F238E27FC236}">
                <a16:creationId xmlns:a16="http://schemas.microsoft.com/office/drawing/2014/main" id="{D685DE88-BFA3-38C7-6B49-005B9AD4DEE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1" y="-1"/>
            <a:ext cx="12191999" cy="1790701"/>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730489" y="4528070"/>
            <a:ext cx="1868528" cy="51206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86053"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241617"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97181"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752745"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30489" y="2412706"/>
            <a:ext cx="1868528" cy="1868528"/>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6053" y="2412706"/>
            <a:ext cx="1868528" cy="1868528"/>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41617" y="2412706"/>
            <a:ext cx="1868528" cy="1868528"/>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7181" y="2412706"/>
            <a:ext cx="1868528" cy="1868528"/>
          </a:xfrm>
          <a:prstGeom prst="ellipse">
            <a:avLst/>
          </a:prstGeom>
        </p:spPr>
        <p:txBody>
          <a:body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52745" y="2412706"/>
            <a:ext cx="1868528" cy="1868528"/>
          </a:xfrm>
          <a:prstGeom prst="ellipse">
            <a:avLst/>
          </a:prstGeom>
        </p:spPr>
        <p:txBody>
          <a:bodyPr/>
          <a:lstStyle/>
          <a:p>
            <a:endParaRPr lang="en-US"/>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p:txBody>
          <a:body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dirty="0"/>
          </a:p>
        </p:txBody>
      </p:sp>
      <p:sp>
        <p:nvSpPr>
          <p:cNvPr id="5" name="Title 4">
            <a:extLst>
              <a:ext uri="{FF2B5EF4-FFF2-40B4-BE49-F238E27FC236}">
                <a16:creationId xmlns:a16="http://schemas.microsoft.com/office/drawing/2014/main" id="{973BD276-9456-2759-805E-5ADFF032695B}"/>
              </a:ext>
            </a:extLst>
          </p:cNvPr>
          <p:cNvSpPr>
            <a:spLocks noGrp="1"/>
          </p:cNvSpPr>
          <p:nvPr>
            <p:ph type="title"/>
          </p:nvPr>
        </p:nvSpPr>
        <p:spPr>
          <a:xfrm>
            <a:off x="653845" y="634706"/>
            <a:ext cx="10903159" cy="508589"/>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879297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71"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32414"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306573"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33767"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4518560"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E76CC49-509D-EA61-92C6-19CCD2216D08}"/>
              </a:ext>
            </a:extLst>
          </p:cNvPr>
          <p:cNvSpPr>
            <a:spLocks noGrp="1"/>
          </p:cNvSpPr>
          <p:nvPr>
            <p:ph type="dgm" sz="quarter" idx="23" hasCustomPrompt="1"/>
          </p:nvPr>
        </p:nvSpPr>
        <p:spPr>
          <a:xfrm>
            <a:off x="8306573"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48955"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48955"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5977000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41975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077275"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419751"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077275"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7381497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49482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4324479"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70667"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154137"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7983795"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981345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60032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4429983"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6259641"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8089299"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991895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232128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2" name="SmartArt Placeholder 10">
            <a:extLst>
              <a:ext uri="{FF2B5EF4-FFF2-40B4-BE49-F238E27FC236}">
                <a16:creationId xmlns:a16="http://schemas.microsoft.com/office/drawing/2014/main" id="{4CE7627A-6962-5AB8-2E68-E49A08B29266}"/>
              </a:ext>
            </a:extLst>
          </p:cNvPr>
          <p:cNvSpPr>
            <a:spLocks noGrp="1"/>
          </p:cNvSpPr>
          <p:nvPr>
            <p:ph type="dgm" sz="quarter" idx="13" hasCustomPrompt="1"/>
          </p:nvPr>
        </p:nvSpPr>
        <p:spPr>
          <a:xfrm>
            <a:off x="762000"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3" name="SmartArt Placeholder 10">
            <a:extLst>
              <a:ext uri="{FF2B5EF4-FFF2-40B4-BE49-F238E27FC236}">
                <a16:creationId xmlns:a16="http://schemas.microsoft.com/office/drawing/2014/main" id="{BD183C8F-F063-41B1-6A1C-79EC668B2F37}"/>
              </a:ext>
            </a:extLst>
          </p:cNvPr>
          <p:cNvSpPr>
            <a:spLocks noGrp="1"/>
          </p:cNvSpPr>
          <p:nvPr>
            <p:ph type="dgm" sz="quarter" idx="15" hasCustomPrompt="1"/>
          </p:nvPr>
        </p:nvSpPr>
        <p:spPr>
          <a:xfrm>
            <a:off x="3533239"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4" name="SmartArt Placeholder 10">
            <a:extLst>
              <a:ext uri="{FF2B5EF4-FFF2-40B4-BE49-F238E27FC236}">
                <a16:creationId xmlns:a16="http://schemas.microsoft.com/office/drawing/2014/main" id="{7ACE702C-E363-7302-F6F6-5B2FCDFA0BDC}"/>
              </a:ext>
            </a:extLst>
          </p:cNvPr>
          <p:cNvSpPr>
            <a:spLocks noGrp="1"/>
          </p:cNvSpPr>
          <p:nvPr>
            <p:ph type="dgm" sz="quarter" idx="17" hasCustomPrompt="1"/>
          </p:nvPr>
        </p:nvSpPr>
        <p:spPr>
          <a:xfrm>
            <a:off x="6304478"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5" name="SmartArt Placeholder 10">
            <a:extLst>
              <a:ext uri="{FF2B5EF4-FFF2-40B4-BE49-F238E27FC236}">
                <a16:creationId xmlns:a16="http://schemas.microsoft.com/office/drawing/2014/main" id="{E55258F5-2199-AD6B-F9BC-05B80252861C}"/>
              </a:ext>
            </a:extLst>
          </p:cNvPr>
          <p:cNvSpPr>
            <a:spLocks noGrp="1"/>
          </p:cNvSpPr>
          <p:nvPr>
            <p:ph type="dgm" sz="quarter" idx="19" hasCustomPrompt="1"/>
          </p:nvPr>
        </p:nvSpPr>
        <p:spPr>
          <a:xfrm>
            <a:off x="9075717"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528"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3262"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996"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0" name="SmartArt Placeholder 10">
            <a:extLst>
              <a:ext uri="{FF2B5EF4-FFF2-40B4-BE49-F238E27FC236}">
                <a16:creationId xmlns:a16="http://schemas.microsoft.com/office/drawing/2014/main" id="{7EDA1811-FBD9-C331-9EC0-0041E0D16295}"/>
              </a:ext>
            </a:extLst>
          </p:cNvPr>
          <p:cNvSpPr>
            <a:spLocks noGrp="1"/>
          </p:cNvSpPr>
          <p:nvPr>
            <p:ph type="dgm" sz="quarter" idx="24" hasCustomPrompt="1"/>
          </p:nvPr>
        </p:nvSpPr>
        <p:spPr>
          <a:xfrm>
            <a:off x="762000"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1" name="SmartArt Placeholder 10">
            <a:extLst>
              <a:ext uri="{FF2B5EF4-FFF2-40B4-BE49-F238E27FC236}">
                <a16:creationId xmlns:a16="http://schemas.microsoft.com/office/drawing/2014/main" id="{783B08BA-8E43-92E2-2398-FB0C30A66DE2}"/>
              </a:ext>
            </a:extLst>
          </p:cNvPr>
          <p:cNvSpPr>
            <a:spLocks noGrp="1"/>
          </p:cNvSpPr>
          <p:nvPr>
            <p:ph type="dgm" sz="quarter" idx="25" hasCustomPrompt="1"/>
          </p:nvPr>
        </p:nvSpPr>
        <p:spPr>
          <a:xfrm>
            <a:off x="3533239"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2" name="SmartArt Placeholder 10">
            <a:extLst>
              <a:ext uri="{FF2B5EF4-FFF2-40B4-BE49-F238E27FC236}">
                <a16:creationId xmlns:a16="http://schemas.microsoft.com/office/drawing/2014/main" id="{ACB77040-5F9F-E1C0-7094-BC57AC601B86}"/>
              </a:ext>
            </a:extLst>
          </p:cNvPr>
          <p:cNvSpPr>
            <a:spLocks noGrp="1"/>
          </p:cNvSpPr>
          <p:nvPr>
            <p:ph type="dgm" sz="quarter" idx="26" hasCustomPrompt="1"/>
          </p:nvPr>
        </p:nvSpPr>
        <p:spPr>
          <a:xfrm>
            <a:off x="6304478"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3" name="SmartArt Placeholder 10">
            <a:extLst>
              <a:ext uri="{FF2B5EF4-FFF2-40B4-BE49-F238E27FC236}">
                <a16:creationId xmlns:a16="http://schemas.microsoft.com/office/drawing/2014/main" id="{9A0B362A-2F12-FA63-7B7D-362623724E1C}"/>
              </a:ext>
            </a:extLst>
          </p:cNvPr>
          <p:cNvSpPr>
            <a:spLocks noGrp="1"/>
          </p:cNvSpPr>
          <p:nvPr>
            <p:ph type="dgm" sz="quarter" idx="27" hasCustomPrompt="1"/>
          </p:nvPr>
        </p:nvSpPr>
        <p:spPr>
          <a:xfrm>
            <a:off x="9075717"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528"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3262"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996"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1505215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00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291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82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00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291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82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2035110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304315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85599"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504167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169483"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953367"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737251"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385599"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169483"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953367"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737251"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35402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704B43-FDE6-62EE-F1EC-6D68FA8FB5A0}"/>
              </a:ext>
            </a:extLst>
          </p:cNvPr>
          <p:cNvPicPr>
            <a:picLocks noChangeAspect="1"/>
          </p:cNvPicPr>
          <p:nvPr userDrawn="1"/>
        </p:nvPicPr>
        <p:blipFill>
          <a:blip r:embed="rId2"/>
          <a:srcRect t="23" b="23"/>
          <a:stretch/>
        </p:blipFill>
        <p:spPr>
          <a:xfrm>
            <a:off x="0" y="5200651"/>
            <a:ext cx="12192000" cy="165735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1739625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7" name="SmartArt Placeholder 10">
            <a:extLst>
              <a:ext uri="{FF2B5EF4-FFF2-40B4-BE49-F238E27FC236}">
                <a16:creationId xmlns:a16="http://schemas.microsoft.com/office/drawing/2014/main" id="{316D42F8-B7A4-1BA2-BAA1-8D8F5C630C3B}"/>
              </a:ext>
            </a:extLst>
          </p:cNvPr>
          <p:cNvSpPr>
            <a:spLocks noGrp="1"/>
          </p:cNvSpPr>
          <p:nvPr>
            <p:ph type="dgm" sz="quarter" idx="13" hasCustomPrompt="1"/>
          </p:nvPr>
        </p:nvSpPr>
        <p:spPr>
          <a:xfrm>
            <a:off x="761472"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3" name="SmartArt Placeholder 10">
            <a:extLst>
              <a:ext uri="{FF2B5EF4-FFF2-40B4-BE49-F238E27FC236}">
                <a16:creationId xmlns:a16="http://schemas.microsoft.com/office/drawing/2014/main" id="{18C4B279-A148-8D45-416C-7C516BE2AED3}"/>
              </a:ext>
            </a:extLst>
          </p:cNvPr>
          <p:cNvSpPr>
            <a:spLocks noGrp="1"/>
          </p:cNvSpPr>
          <p:nvPr>
            <p:ph type="dgm" sz="quarter" idx="15" hasCustomPrompt="1"/>
          </p:nvPr>
        </p:nvSpPr>
        <p:spPr>
          <a:xfrm>
            <a:off x="2993090"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8C1B28A2-585F-A43D-54CD-02287F4BED1F}"/>
              </a:ext>
            </a:extLst>
          </p:cNvPr>
          <p:cNvSpPr>
            <a:spLocks noGrp="1"/>
          </p:cNvSpPr>
          <p:nvPr>
            <p:ph type="dgm" sz="quarter" idx="17" hasCustomPrompt="1"/>
          </p:nvPr>
        </p:nvSpPr>
        <p:spPr>
          <a:xfrm>
            <a:off x="5224708"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A4C2C14-945B-913F-F8CB-E5454F141B0B}"/>
              </a:ext>
            </a:extLst>
          </p:cNvPr>
          <p:cNvSpPr>
            <a:spLocks noGrp="1"/>
          </p:cNvSpPr>
          <p:nvPr>
            <p:ph type="dgm" sz="quarter" idx="19" hasCustomPrompt="1"/>
          </p:nvPr>
        </p:nvSpPr>
        <p:spPr>
          <a:xfrm>
            <a:off x="7456326"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SmartArt Placeholder 10">
            <a:extLst>
              <a:ext uri="{FF2B5EF4-FFF2-40B4-BE49-F238E27FC236}">
                <a16:creationId xmlns:a16="http://schemas.microsoft.com/office/drawing/2014/main" id="{423BD8FC-33C8-AD58-005B-4E8CDA6F2D41}"/>
              </a:ext>
            </a:extLst>
          </p:cNvPr>
          <p:cNvSpPr>
            <a:spLocks noGrp="1"/>
          </p:cNvSpPr>
          <p:nvPr>
            <p:ph type="dgm" sz="quarter" idx="21" hasCustomPrompt="1"/>
          </p:nvPr>
        </p:nvSpPr>
        <p:spPr>
          <a:xfrm>
            <a:off x="9687945"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 name="SmartArt Placeholder 10">
            <a:extLst>
              <a:ext uri="{FF2B5EF4-FFF2-40B4-BE49-F238E27FC236}">
                <a16:creationId xmlns:a16="http://schemas.microsoft.com/office/drawing/2014/main" id="{14E3D19B-D821-2BBB-FB82-A2048DF860D3}"/>
              </a:ext>
            </a:extLst>
          </p:cNvPr>
          <p:cNvSpPr>
            <a:spLocks noGrp="1"/>
          </p:cNvSpPr>
          <p:nvPr>
            <p:ph type="dgm" sz="quarter" idx="27" hasCustomPrompt="1"/>
          </p:nvPr>
        </p:nvSpPr>
        <p:spPr>
          <a:xfrm>
            <a:off x="761472"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6" name="SmartArt Placeholder 10">
            <a:extLst>
              <a:ext uri="{FF2B5EF4-FFF2-40B4-BE49-F238E27FC236}">
                <a16:creationId xmlns:a16="http://schemas.microsoft.com/office/drawing/2014/main" id="{E2A44852-FD98-ACA1-F50A-740CF149AFC2}"/>
              </a:ext>
            </a:extLst>
          </p:cNvPr>
          <p:cNvSpPr>
            <a:spLocks noGrp="1"/>
          </p:cNvSpPr>
          <p:nvPr>
            <p:ph type="dgm" sz="quarter" idx="28" hasCustomPrompt="1"/>
          </p:nvPr>
        </p:nvSpPr>
        <p:spPr>
          <a:xfrm>
            <a:off x="2993090"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7CCFC413-D3A9-39F7-17C0-2E58C2CA35BB}"/>
              </a:ext>
            </a:extLst>
          </p:cNvPr>
          <p:cNvSpPr>
            <a:spLocks noGrp="1"/>
          </p:cNvSpPr>
          <p:nvPr>
            <p:ph type="dgm" sz="quarter" idx="29" hasCustomPrompt="1"/>
          </p:nvPr>
        </p:nvSpPr>
        <p:spPr>
          <a:xfrm>
            <a:off x="5224708"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SmartArt Placeholder 10">
            <a:extLst>
              <a:ext uri="{FF2B5EF4-FFF2-40B4-BE49-F238E27FC236}">
                <a16:creationId xmlns:a16="http://schemas.microsoft.com/office/drawing/2014/main" id="{6A918618-4F07-4612-8B8E-64DECCA04C2D}"/>
              </a:ext>
            </a:extLst>
          </p:cNvPr>
          <p:cNvSpPr>
            <a:spLocks noGrp="1"/>
          </p:cNvSpPr>
          <p:nvPr>
            <p:ph type="dgm" sz="quarter" idx="30" hasCustomPrompt="1"/>
          </p:nvPr>
        </p:nvSpPr>
        <p:spPr>
          <a:xfrm>
            <a:off x="7456326"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D6634CF8-31D6-8E9A-E594-DA3D6F07A83E}"/>
              </a:ext>
            </a:extLst>
          </p:cNvPr>
          <p:cNvSpPr>
            <a:spLocks noGrp="1"/>
          </p:cNvSpPr>
          <p:nvPr>
            <p:ph type="dgm" sz="quarter" idx="31" hasCustomPrompt="1"/>
          </p:nvPr>
        </p:nvSpPr>
        <p:spPr>
          <a:xfrm>
            <a:off x="9687945"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p:txBody>
          <a:bodyPr/>
          <a:lstStyle/>
          <a:p>
            <a:r>
              <a:rPr lang="en-US"/>
              <a:t>PLEASE REFER TO CONTENT DISCLOSURES AT THE END OF THIS PRESENTATION.</a:t>
            </a:r>
            <a:endParaRPr lang="en-US" dirty="0"/>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047989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8500155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2977595"/>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082791" y="1849899"/>
            <a:ext cx="1033272" cy="1033780"/>
          </a:xfrm>
          <a:prstGeom prst="ellipse">
            <a:avLst/>
          </a:prstGeom>
        </p:spPr>
        <p:txBody>
          <a:bodyPr/>
          <a:lstStyle>
            <a:lvl1pPr>
              <a:defRPr sz="16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4978606"/>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338355" y="1849899"/>
            <a:ext cx="1033272" cy="1033780"/>
          </a:xfrm>
          <a:prstGeom prst="ellipse">
            <a:avLst/>
          </a:prstGeom>
        </p:spPr>
        <p:txBody>
          <a:bodyPr/>
          <a:lstStyle>
            <a:lvl1pPr>
              <a:defRPr sz="16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593919" y="1849899"/>
            <a:ext cx="1033272" cy="1033780"/>
          </a:xfrm>
          <a:prstGeom prst="ellipse">
            <a:avLst/>
          </a:prstGeom>
        </p:spPr>
        <p:txBody>
          <a:bodyPr/>
          <a:lstStyle>
            <a:lvl1pPr>
              <a:defRPr sz="16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849483" y="1849899"/>
            <a:ext cx="1033272" cy="1033780"/>
          </a:xfrm>
          <a:prstGeom prst="ellipse">
            <a:avLst/>
          </a:prstGeom>
        </p:spPr>
        <p:txBody>
          <a:bodyPr/>
          <a:lstStyle>
            <a:lvl1pPr>
              <a:defRPr sz="1600" cap="none"/>
            </a:lvl1p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10105047" y="1849899"/>
            <a:ext cx="1033272" cy="1033780"/>
          </a:xfrm>
          <a:prstGeom prst="ellipse">
            <a:avLst/>
          </a:prstGeom>
        </p:spPr>
        <p:txBody>
          <a:bodyPr/>
          <a:lstStyle>
            <a:lvl1pPr>
              <a:defRPr sz="16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082791" y="3846848"/>
            <a:ext cx="1033272" cy="1033780"/>
          </a:xfrm>
          <a:prstGeom prst="ellipse">
            <a:avLst/>
          </a:prstGeom>
        </p:spPr>
        <p:txBody>
          <a:bodyPr/>
          <a:lstStyle>
            <a:lvl1pPr>
              <a:defRPr sz="16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338355" y="3846848"/>
            <a:ext cx="1033272" cy="1033780"/>
          </a:xfrm>
          <a:prstGeom prst="ellipse">
            <a:avLst/>
          </a:prstGeom>
        </p:spPr>
        <p:txBody>
          <a:bodyPr/>
          <a:lstStyle>
            <a:lvl1pPr>
              <a:defRPr sz="16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593919" y="3846848"/>
            <a:ext cx="1033272" cy="1033780"/>
          </a:xfrm>
          <a:prstGeom prst="ellipse">
            <a:avLst/>
          </a:prstGeom>
        </p:spPr>
        <p:txBody>
          <a:bodyPr/>
          <a:lstStyle>
            <a:lvl1pPr>
              <a:defRPr sz="16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849483" y="3846848"/>
            <a:ext cx="1033272" cy="1033780"/>
          </a:xfrm>
          <a:prstGeom prst="ellipse">
            <a:avLst/>
          </a:prstGeom>
        </p:spPr>
        <p:txBody>
          <a:bodyPr/>
          <a:lstStyle>
            <a:lvl1pPr>
              <a:defRPr sz="1600" cap="none"/>
            </a:lvl1pPr>
          </a:lstStyle>
          <a:p>
            <a:endParaRPr lang="en-US"/>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10105047" y="3846848"/>
            <a:ext cx="1033272" cy="1033780"/>
          </a:xfrm>
          <a:prstGeom prst="ellipse">
            <a:avLst/>
          </a:prstGeom>
        </p:spPr>
        <p:txBody>
          <a:bodyPr/>
          <a:lstStyle>
            <a:lvl1pPr>
              <a:defRPr sz="1600" cap="none"/>
            </a:lvl1pPr>
          </a:lstStyle>
          <a:p>
            <a:endParaRPr lang="en-US"/>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p:txBody>
          <a:bodyPr/>
          <a:lstStyle/>
          <a:p>
            <a:r>
              <a:rPr lang="en-US"/>
              <a:t>PLEASE REFER TO CONTENT DISCLOSURES AT THE END OF THIS PRESENTATION.</a:t>
            </a:r>
            <a:endParaRPr lang="en-US" dirty="0"/>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0616355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9" name="Text Placeholder 9">
            <a:extLst>
              <a:ext uri="{FF2B5EF4-FFF2-40B4-BE49-F238E27FC236}">
                <a16:creationId xmlns:a16="http://schemas.microsoft.com/office/drawing/2014/main" id="{AB5653AC-57B3-3265-9EA4-4EFC4F76D2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16825192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ext Placeholder 9">
            <a:extLst>
              <a:ext uri="{FF2B5EF4-FFF2-40B4-BE49-F238E27FC236}">
                <a16:creationId xmlns:a16="http://schemas.microsoft.com/office/drawing/2014/main" id="{3B6AE707-CCAB-A340-8C24-896F52C7ECD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lgn="just">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6342012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987424"/>
            <a:ext cx="3932237" cy="1424305"/>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4983482" y="987425"/>
            <a:ext cx="6560820" cy="4569255"/>
          </a:xfrm>
        </p:spPr>
        <p:txBody>
          <a:bodyPr/>
          <a:lstStyle>
            <a:lvl1pPr>
              <a:defRPr sz="1400"/>
            </a:lvl1pPr>
            <a:lvl2pPr>
              <a:defRPr sz="1200"/>
            </a:lvl2pPr>
            <a:lvl3pPr>
              <a:defRPr sz="1100"/>
            </a:lvl3pPr>
            <a:lvl4pPr>
              <a:defRPr sz="105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65136" y="2423163"/>
            <a:ext cx="3932237" cy="3182257"/>
          </a:xfrm>
        </p:spPr>
        <p:txBody>
          <a:bodyPr/>
          <a:lstStyle>
            <a:lvl1pPr marL="0" indent="0">
              <a:lnSpc>
                <a:spcPct val="120000"/>
              </a:lnSpc>
              <a:buNone/>
              <a:defRPr sz="1600" b="0" i="0">
                <a:latin typeface="Aptos Light" panose="020B00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7ED58872-F843-C518-456C-0D9727AD66B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32214876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isclosures">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167456-9374-FA2D-4DA5-D8BB267F464C}"/>
              </a:ext>
            </a:extLst>
          </p:cNvPr>
          <p:cNvSpPr/>
          <p:nvPr userDrawn="1"/>
        </p:nvSpPr>
        <p:spPr>
          <a:xfrm>
            <a:off x="0" y="3150920"/>
            <a:ext cx="12192000" cy="3707080"/>
          </a:xfrm>
          <a:prstGeom prst="rect">
            <a:avLst/>
          </a:prstGeom>
          <a:gradFill flip="none" rotWithShape="1">
            <a:gsLst>
              <a:gs pos="34000">
                <a:schemeClr val="tx1"/>
              </a:gs>
              <a:gs pos="100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8" y="2878667"/>
            <a:ext cx="10963871" cy="3073400"/>
          </a:xfrm>
        </p:spPr>
        <p:txBody>
          <a:bodyPr anchor="b">
            <a:noAutofit/>
          </a:bodyPr>
          <a:lstStyle>
            <a:lvl1pPr marL="0" indent="0" algn="just">
              <a:lnSpc>
                <a:spcPct val="100000"/>
              </a:lnSpc>
              <a:buNone/>
              <a:defRPr sz="1050" b="1" i="0" cap="none" baseline="0">
                <a:solidFill>
                  <a:schemeClr val="bg1"/>
                </a:solidFill>
                <a:latin typeface="Aptos" panose="020B0004020202020204" pitchFamily="34" charset="0"/>
              </a:defRPr>
            </a:lvl1pPr>
            <a:lvl2pPr marL="9525" indent="0" algn="just">
              <a:buNone/>
              <a:tabLst/>
              <a:defRPr sz="900" b="0" i="0">
                <a:solidFill>
                  <a:schemeClr val="bg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a:p>
            <a:pPr lvl="1"/>
            <a:r>
              <a:rPr lang="en-US" dirty="0"/>
              <a:t>Level 2</a:t>
            </a:r>
          </a:p>
        </p:txBody>
      </p:sp>
      <p:pic>
        <p:nvPicPr>
          <p:cNvPr id="6" name="Graphic 5">
            <a:extLst>
              <a:ext uri="{FF2B5EF4-FFF2-40B4-BE49-F238E27FC236}">
                <a16:creationId xmlns:a16="http://schemas.microsoft.com/office/drawing/2014/main" id="{BF1BED26-C7BF-7BC5-5B8A-3643BEEA93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21" y="669987"/>
            <a:ext cx="1396183" cy="220765"/>
          </a:xfrm>
          <a:prstGeom prst="rect">
            <a:avLst/>
          </a:prstGeom>
        </p:spPr>
      </p:pic>
    </p:spTree>
    <p:extLst>
      <p:ext uri="{BB962C8B-B14F-4D97-AF65-F5344CB8AC3E}">
        <p14:creationId xmlns:p14="http://schemas.microsoft.com/office/powerpoint/2010/main" val="282074568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FC511C-9B1F-B56C-5011-5716F178E465}"/>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a:off x="0" y="5200651"/>
            <a:ext cx="12192000"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BDDCC73D-B65A-A40E-2574-CDCC3B205DE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3724840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a:stretch/>
        </p:blipFill>
        <p:spPr>
          <a:xfrm>
            <a:off x="0" y="5209618"/>
            <a:ext cx="12192000" cy="164838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5B690D19-E879-4DF2-CBC4-E34E302C057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C7588658-7484-3C17-660B-6A3EBFA9E4A1}"/>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F2318C7-80A5-B1AD-105D-1A8CAB6F4CB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92812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a:stretch/>
        </p:blipFill>
        <p:spPr>
          <a:xfrm rot="10800000">
            <a:off x="0" y="5200651"/>
            <a:ext cx="12203624"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27C437C7-A3C0-C0CC-CCEB-2B08063AE333}"/>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65EB3AD5-BB75-314D-DC6D-8BDCE3996B8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1815119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4A7F02D-9EBF-5FED-CB3A-86F1F4D5F093}"/>
              </a:ext>
            </a:extLst>
          </p:cNvPr>
          <p:cNvPicPr>
            <a:picLocks noChangeAspect="1"/>
          </p:cNvPicPr>
          <p:nvPr userDrawn="1"/>
        </p:nvPicPr>
        <p:blipFill>
          <a:blip r:embed="rId2"/>
          <a:srcRect l="380" t="17778" r="380" b="17778"/>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08452517-A4A5-5D2E-C8FE-288CCE18BCF5}"/>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
        <p:nvSpPr>
          <p:cNvPr id="2" name="Title 1">
            <a:extLst>
              <a:ext uri="{FF2B5EF4-FFF2-40B4-BE49-F238E27FC236}">
                <a16:creationId xmlns:a16="http://schemas.microsoft.com/office/drawing/2014/main" id="{4F089714-BE17-DDB0-04F9-C365CB3E5DC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21A7CB25-A179-F446-44AB-55F9444FB919}"/>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Tree>
    <p:extLst>
      <p:ext uri="{BB962C8B-B14F-4D97-AF65-F5344CB8AC3E}">
        <p14:creationId xmlns:p14="http://schemas.microsoft.com/office/powerpoint/2010/main" val="5472078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image" Target="../media/image4.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5.sv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5" y="667820"/>
            <a:ext cx="10903159" cy="378110"/>
          </a:xfrm>
          <a:prstGeom prst="rect">
            <a:avLst/>
          </a:prstGeom>
        </p:spPr>
        <p:txBody>
          <a:bodyPr vert="horz" lIns="91440" tIns="45720" rIns="91440" bIns="45720" rtlCol="0" anchor="t">
            <a:noAutofit/>
          </a:bodyPr>
          <a:lstStyle/>
          <a:p>
            <a:pPr lvl="0" defTabSz="914341"/>
            <a:r>
              <a:rPr lang="en-US" dirty="0"/>
              <a:t>Click to edit Master title style</a:t>
            </a:r>
          </a:p>
        </p:txBody>
      </p:sp>
      <p:sp>
        <p:nvSpPr>
          <p:cNvPr id="3" name="Text Placeholder 2"/>
          <p:cNvSpPr>
            <a:spLocks noGrp="1"/>
          </p:cNvSpPr>
          <p:nvPr>
            <p:ph type="body" idx="1"/>
          </p:nvPr>
        </p:nvSpPr>
        <p:spPr>
          <a:xfrm>
            <a:off x="665136" y="1790701"/>
            <a:ext cx="10891867" cy="42672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6330520"/>
            <a:ext cx="468949" cy="219456"/>
          </a:xfrm>
          <a:prstGeom prst="rect">
            <a:avLst/>
          </a:prstGeom>
        </p:spPr>
        <p:txBody>
          <a:bodyPr vert="horz" lIns="91440" tIns="45720" rIns="91440" bIns="45720" rtlCol="0" anchor="ctr"/>
          <a:lstStyle>
            <a:lvl1pPr>
              <a:defRPr lang="en-US" sz="8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6330520"/>
            <a:ext cx="4632960" cy="219456"/>
          </a:xfrm>
          <a:prstGeom prst="rect">
            <a:avLst/>
          </a:prstGeom>
        </p:spPr>
        <p:txBody>
          <a:bodyPr vert="horz" wrap="none" lIns="91440" tIns="45720" rIns="91440" bIns="45720" rtlCol="0" anchor="ctr"/>
          <a:lstStyle>
            <a:lvl1pPr algn="l">
              <a:defRPr sz="800" b="0" i="0">
                <a:solidFill>
                  <a:schemeClr val="tx1"/>
                </a:solidFill>
                <a:latin typeface="Aptos" panose="020B0004020202020204" pitchFamily="34" charset="0"/>
                <a:cs typeface="Arial" panose="020B0604020202020204" pitchFamily="34" charset="0"/>
              </a:defRPr>
            </a:lvl1pPr>
          </a:lstStyle>
          <a:p>
            <a:r>
              <a:rPr lang="en-US"/>
              <a:t>PLEASE REFER TO CONTENT DISCLOSURES AT THE END OF THIS PRESENTATION.</a:t>
            </a:r>
            <a:endParaRPr lang="en-US" dirty="0"/>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7290"/>
            <a:ext cx="3493795" cy="6379803"/>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chemeClr val="tx1"/>
                    </a:solidFill>
                    <a:effectLst/>
                    <a:uLnTx/>
                    <a:uFillTx/>
                    <a:latin typeface="+mn-lt"/>
                    <a:ea typeface="PP Eiko" pitchFamily="2" charset="-128"/>
                    <a:cs typeface="Arial Narrow" panose="020B0604020202020204" pitchFamily="34" charset="0"/>
                  </a:rPr>
                  <a:t>ACCESSING BULLET STYLES</a:t>
                </a:r>
              </a:p>
              <a:p>
                <a:pPr marL="285750" marR="0" lvl="0" indent="-285750" defTabSz="91440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440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58">
                <a:extLst>
                  <a:ext uri="{28A0092B-C50C-407E-A947-70E740481C1C}">
                    <a14:useLocalDpi xmlns:a14="http://schemas.microsoft.com/office/drawing/2010/main"/>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rgbClr val="5E6367"/>
                  </a:solidFill>
                  <a:effectLst/>
                  <a:uLnTx/>
                  <a:uFillTx/>
                  <a:latin typeface="Aptos"/>
                  <a:ea typeface="PP Eiko" pitchFamily="2" charset="-128"/>
                  <a:cs typeface="Arial Narrow" panose="020B0604020202020204" pitchFamily="34" charset="0"/>
                </a:rPr>
                <a:t>RESETTING THE SLIDE</a:t>
              </a:r>
            </a:p>
            <a:p>
              <a:pPr marL="285750" indent="-285750" algn="l">
                <a:spcAft>
                  <a:spcPts val="600"/>
                </a:spcAft>
                <a:buFont typeface="Arial" panose="020B0604020202020204" pitchFamily="34" charset="0"/>
                <a:buChar char="•"/>
              </a:pPr>
              <a:r>
                <a:rPr lang="en-US" sz="1400" dirty="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59">
                <a:extLst>
                  <a:ext uri="{28A0092B-C50C-407E-A947-70E740481C1C}">
                    <a14:useLocalDpi xmlns:a14="http://schemas.microsoft.com/office/drawing/2010/main"/>
                  </a:ext>
                </a:extLst>
              </a:blip>
              <a:srcRect/>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60">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solidFill>
                    <a:schemeClr val="tx1"/>
                  </a:solidFill>
                  <a:latin typeface="+mn-lt"/>
                  <a:ea typeface="PP Eiko" pitchFamily="2" charset="-128"/>
                </a:endParaRPr>
              </a:p>
            </p:txBody>
          </p:sp>
        </p:grpSp>
      </p:grpSp>
      <p:pic>
        <p:nvPicPr>
          <p:cNvPr id="16" name="Graphic 15">
            <a:extLst>
              <a:ext uri="{FF2B5EF4-FFF2-40B4-BE49-F238E27FC236}">
                <a16:creationId xmlns:a16="http://schemas.microsoft.com/office/drawing/2014/main" id="{63395A26-329A-245E-A78A-173AE4A93F77}"/>
              </a:ext>
            </a:extLst>
          </p:cNvPr>
          <p:cNvPicPr>
            <a:picLocks noChangeAspect="1"/>
          </p:cNvPicPr>
          <p:nvPr userDrawn="1"/>
        </p:nvPicPr>
        <p:blipFill>
          <a:blip r:embed="rId61" cstate="screen">
            <a:extLst>
              <a:ext uri="{28A0092B-C50C-407E-A947-70E740481C1C}">
                <a14:useLocalDpi xmlns:a14="http://schemas.microsoft.com/office/drawing/2010/main"/>
              </a:ext>
              <a:ext uri="{96DAC541-7B7A-43D3-8B79-37D633B846F1}">
                <asvg:svgBlip xmlns:asvg="http://schemas.microsoft.com/office/drawing/2016/SVG/main" r:embed="rId62"/>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568799191"/>
      </p:ext>
    </p:extLst>
  </p:cSld>
  <p:clrMap bg1="lt1" tx1="dk1" bg2="lt2" tx2="dk2" accent1="accent1" accent2="accent2" accent3="accent3" accent4="accent4" accent5="accent5" accent6="accent6" hlink="hlink" folHlink="folHlink"/>
  <p:sldLayoutIdLst>
    <p:sldLayoutId id="2147483708" r:id="rId1"/>
    <p:sldLayoutId id="2147483760" r:id="rId2"/>
    <p:sldLayoutId id="2147483709" r:id="rId3"/>
    <p:sldLayoutId id="2147483710" r:id="rId4"/>
    <p:sldLayoutId id="2147483763" r:id="rId5"/>
    <p:sldLayoutId id="2147483711" r:id="rId6"/>
    <p:sldLayoutId id="2147483712" r:id="rId7"/>
    <p:sldLayoutId id="2147483759" r:id="rId8"/>
    <p:sldLayoutId id="2147483713" r:id="rId9"/>
    <p:sldLayoutId id="2147483714" r:id="rId10"/>
    <p:sldLayoutId id="2147483715" r:id="rId11"/>
    <p:sldLayoutId id="2147483757" r:id="rId12"/>
    <p:sldLayoutId id="2147483758" r:id="rId13"/>
    <p:sldLayoutId id="2147483716" r:id="rId14"/>
    <p:sldLayoutId id="2147483717" r:id="rId15"/>
    <p:sldLayoutId id="2147483761" r:id="rId16"/>
    <p:sldLayoutId id="2147483718" r:id="rId17"/>
    <p:sldLayoutId id="2147483719" r:id="rId18"/>
    <p:sldLayoutId id="2147483720" r:id="rId19"/>
    <p:sldLayoutId id="2147483721" r:id="rId20"/>
    <p:sldLayoutId id="2147483722" r:id="rId21"/>
    <p:sldLayoutId id="2147483723" r:id="rId22"/>
    <p:sldLayoutId id="2147483724" r:id="rId23"/>
    <p:sldLayoutId id="2147483762"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 id="2147483738" r:id="rId38"/>
    <p:sldLayoutId id="2147483739" r:id="rId39"/>
    <p:sldLayoutId id="2147483740" r:id="rId40"/>
    <p:sldLayoutId id="2147483741" r:id="rId41"/>
    <p:sldLayoutId id="2147483742" r:id="rId42"/>
    <p:sldLayoutId id="2147483743" r:id="rId43"/>
    <p:sldLayoutId id="2147483744" r:id="rId44"/>
    <p:sldLayoutId id="2147483745" r:id="rId45"/>
    <p:sldLayoutId id="2147483746" r:id="rId46"/>
    <p:sldLayoutId id="2147483747" r:id="rId47"/>
    <p:sldLayoutId id="2147483748" r:id="rId48"/>
    <p:sldLayoutId id="2147483749" r:id="rId49"/>
    <p:sldLayoutId id="2147483750" r:id="rId50"/>
    <p:sldLayoutId id="2147483751" r:id="rId51"/>
    <p:sldLayoutId id="2147483752" r:id="rId52"/>
    <p:sldLayoutId id="2147483753" r:id="rId53"/>
    <p:sldLayoutId id="2147483754" r:id="rId54"/>
    <p:sldLayoutId id="2147483755" r:id="rId55"/>
    <p:sldLayoutId id="2147483756" r:id="rId56"/>
  </p:sldLayoutIdLst>
  <p:hf hdr="0" dt="0"/>
  <p:txStyles>
    <p:title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p:titleStyle>
    <p:body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
          <p15:clr>
            <a:srgbClr val="F26B43"/>
          </p15:clr>
        </p15:guide>
        <p15:guide id="2" pos="480" userDrawn="1">
          <p15:clr>
            <a:srgbClr val="F26B43"/>
          </p15:clr>
        </p15:guide>
        <p15:guide id="3" pos="7296" userDrawn="1">
          <p15:clr>
            <a:srgbClr val="F26B43"/>
          </p15:clr>
        </p15:guide>
        <p15:guide id="4" orient="horz" pos="1128">
          <p15:clr>
            <a:srgbClr val="A4A3A4"/>
          </p15:clr>
        </p15:guide>
        <p15:guide id="5" orient="horz" pos="3264">
          <p15:clr>
            <a:srgbClr val="A4A3A4"/>
          </p15:clr>
        </p15:guide>
        <p15:guide id="6" orient="horz" pos="3816">
          <p15:clr>
            <a:srgbClr val="F26B43"/>
          </p15:clr>
        </p15:guide>
        <p15:guide id="7" orient="horz" pos="3528">
          <p15:clr>
            <a:srgbClr val="A4A3A4"/>
          </p15:clr>
        </p15:guide>
        <p15:guide id="8" orient="horz" pos="1224" userDrawn="1">
          <p15:clr>
            <a:srgbClr val="A4A3A4"/>
          </p15:clr>
        </p15:guide>
        <p15:guide id="9" pos="7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7.PNG"/><Relationship Id="rId1" Type="http://schemas.openxmlformats.org/officeDocument/2006/relationships/slideLayout" Target="../slideLayouts/slideLayout16.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a website&#10;&#10;Description automatically generated">
            <a:extLst>
              <a:ext uri="{FF2B5EF4-FFF2-40B4-BE49-F238E27FC236}">
                <a16:creationId xmlns:a16="http://schemas.microsoft.com/office/drawing/2014/main" id="{70101844-1079-A865-D7B0-B2CAF713331F}"/>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3" name="Footer Placeholder 2">
            <a:extLst>
              <a:ext uri="{FF2B5EF4-FFF2-40B4-BE49-F238E27FC236}">
                <a16:creationId xmlns:a16="http://schemas.microsoft.com/office/drawing/2014/main" id="{238FACD9-BA5C-6EEA-2DB6-E840741FDCDE}"/>
              </a:ext>
            </a:extLst>
          </p:cNvPr>
          <p:cNvSpPr>
            <a:spLocks noGrp="1"/>
          </p:cNvSpPr>
          <p:nvPr>
            <p:ph type="ftr" sz="quarter" idx="15"/>
          </p:nvPr>
        </p:nvSpPr>
        <p:spPr>
          <a:xfrm>
            <a:off x="1134083" y="6330520"/>
            <a:ext cx="4632960" cy="219456"/>
          </a:xfrm>
        </p:spPr>
        <p:txBody>
          <a:bodyPr/>
          <a:lstStyle/>
          <a:p>
            <a:r>
              <a:rPr lang="en-US"/>
              <a:t>PLEASE REFER TO CONTENT DISCLOSURES AT THE END OF THIS PRESENTATION.</a:t>
            </a:r>
            <a:endParaRPr lang="en-US" dirty="0"/>
          </a:p>
        </p:txBody>
      </p:sp>
      <p:sp>
        <p:nvSpPr>
          <p:cNvPr id="4" name="Slide Number Placeholder 3">
            <a:extLst>
              <a:ext uri="{FF2B5EF4-FFF2-40B4-BE49-F238E27FC236}">
                <a16:creationId xmlns:a16="http://schemas.microsoft.com/office/drawing/2014/main" id="{8B27141C-9CCA-BBCD-673C-1D1102152B3E}"/>
              </a:ext>
            </a:extLst>
          </p:cNvPr>
          <p:cNvSpPr>
            <a:spLocks noGrp="1"/>
          </p:cNvSpPr>
          <p:nvPr>
            <p:ph type="sldNum" sz="quarter" idx="16"/>
          </p:nvPr>
        </p:nvSpPr>
        <p:spPr>
          <a:xfrm>
            <a:off x="665136" y="6330520"/>
            <a:ext cx="468949" cy="219456"/>
          </a:xfrm>
        </p:spPr>
        <p:txBody>
          <a:bodyPr/>
          <a:lstStyle/>
          <a:p>
            <a:fld id="{AB0A2F5B-9D58-954B-BE2D-971097BC211C}" type="slidenum">
              <a:rPr lang="en-US" smtClean="0"/>
              <a:pPr/>
              <a:t>1</a:t>
            </a:fld>
            <a:endParaRPr lang="en-US" dirty="0"/>
          </a:p>
        </p:txBody>
      </p:sp>
    </p:spTree>
    <p:extLst>
      <p:ext uri="{BB962C8B-B14F-4D97-AF65-F5344CB8AC3E}">
        <p14:creationId xmlns:p14="http://schemas.microsoft.com/office/powerpoint/2010/main" val="1066546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iagram&#10;&#10;Description automatically generated">
            <a:extLst>
              <a:ext uri="{FF2B5EF4-FFF2-40B4-BE49-F238E27FC236}">
                <a16:creationId xmlns:a16="http://schemas.microsoft.com/office/drawing/2014/main" id="{CFDC2040-3B5F-767C-8BDA-79333ABDA477}"/>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10</a:t>
            </a:fld>
            <a:endParaRPr lang="en-US" dirty="0"/>
          </a:p>
        </p:txBody>
      </p:sp>
    </p:spTree>
    <p:extLst>
      <p:ext uri="{BB962C8B-B14F-4D97-AF65-F5344CB8AC3E}">
        <p14:creationId xmlns:p14="http://schemas.microsoft.com/office/powerpoint/2010/main" val="1703250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showing a long term growth&#10;&#10;Description automatically generated with medium confidence">
            <a:extLst>
              <a:ext uri="{FF2B5EF4-FFF2-40B4-BE49-F238E27FC236}">
                <a16:creationId xmlns:a16="http://schemas.microsoft.com/office/drawing/2014/main" id="{5115B21A-2FA6-640B-C8D7-EEF9DBAAA655}"/>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11</a:t>
            </a:fld>
            <a:endParaRPr lang="en-US" dirty="0"/>
          </a:p>
        </p:txBody>
      </p:sp>
    </p:spTree>
    <p:extLst>
      <p:ext uri="{BB962C8B-B14F-4D97-AF65-F5344CB8AC3E}">
        <p14:creationId xmlns:p14="http://schemas.microsoft.com/office/powerpoint/2010/main" val="1715796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colorful surface&#10;&#10;Description automatically generated">
            <a:extLst>
              <a:ext uri="{FF2B5EF4-FFF2-40B4-BE49-F238E27FC236}">
                <a16:creationId xmlns:a16="http://schemas.microsoft.com/office/drawing/2014/main" id="{D73985C0-F8F5-6C4B-20F3-8B39D1D975E4}"/>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371C6A6C-59FA-32EC-36D9-88102F32A7A0}"/>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8EBAF4C1-B201-EEBC-5726-9B725FF7218B}"/>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12</a:t>
            </a:fld>
            <a:endParaRPr lang="en-US" dirty="0"/>
          </a:p>
        </p:txBody>
      </p:sp>
    </p:spTree>
    <p:extLst>
      <p:ext uri="{BB962C8B-B14F-4D97-AF65-F5344CB8AC3E}">
        <p14:creationId xmlns:p14="http://schemas.microsoft.com/office/powerpoint/2010/main" val="5532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company's success&#10;&#10;Description automatically generated">
            <a:extLst>
              <a:ext uri="{FF2B5EF4-FFF2-40B4-BE49-F238E27FC236}">
                <a16:creationId xmlns:a16="http://schemas.microsoft.com/office/drawing/2014/main" id="{BB39F8AA-5195-37EC-C03F-375575087A47}"/>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84380"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13</a:t>
            </a:fld>
            <a:endParaRPr lang="en-US" dirty="0"/>
          </a:p>
        </p:txBody>
      </p:sp>
    </p:spTree>
    <p:extLst>
      <p:ext uri="{BB962C8B-B14F-4D97-AF65-F5344CB8AC3E}">
        <p14:creationId xmlns:p14="http://schemas.microsoft.com/office/powerpoint/2010/main" val="200368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diagram&#10;&#10;Description automatically generated">
            <a:extLst>
              <a:ext uri="{FF2B5EF4-FFF2-40B4-BE49-F238E27FC236}">
                <a16:creationId xmlns:a16="http://schemas.microsoft.com/office/drawing/2014/main" id="{DDF5025C-995F-E806-2934-B6942D5D49DB}"/>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038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14</a:t>
            </a:fld>
            <a:endParaRPr lang="en-US" dirty="0"/>
          </a:p>
        </p:txBody>
      </p:sp>
    </p:spTree>
    <p:extLst>
      <p:ext uri="{BB962C8B-B14F-4D97-AF65-F5344CB8AC3E}">
        <p14:creationId xmlns:p14="http://schemas.microsoft.com/office/powerpoint/2010/main" val="348948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white page&#10;&#10;Description automatically generated">
            <a:extLst>
              <a:ext uri="{FF2B5EF4-FFF2-40B4-BE49-F238E27FC236}">
                <a16:creationId xmlns:a16="http://schemas.microsoft.com/office/drawing/2014/main" id="{5D314FFB-7361-4B84-CB26-C3488B60449F}"/>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15</a:t>
            </a:fld>
            <a:endParaRPr lang="en-US" dirty="0"/>
          </a:p>
        </p:txBody>
      </p:sp>
    </p:spTree>
    <p:extLst>
      <p:ext uri="{BB962C8B-B14F-4D97-AF65-F5344CB8AC3E}">
        <p14:creationId xmlns:p14="http://schemas.microsoft.com/office/powerpoint/2010/main" val="1532734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black document with black text&#10;&#10;Description automatically generated">
            <a:extLst>
              <a:ext uri="{FF2B5EF4-FFF2-40B4-BE49-F238E27FC236}">
                <a16:creationId xmlns:a16="http://schemas.microsoft.com/office/drawing/2014/main" id="{F3E379CC-5655-1AB2-C222-EF79038017DA}"/>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211517"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16</a:t>
            </a:fld>
            <a:endParaRPr lang="en-US" dirty="0"/>
          </a:p>
        </p:txBody>
      </p:sp>
    </p:spTree>
    <p:extLst>
      <p:ext uri="{BB962C8B-B14F-4D97-AF65-F5344CB8AC3E}">
        <p14:creationId xmlns:p14="http://schemas.microsoft.com/office/powerpoint/2010/main" val="2733885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diagram of a business process&#10;&#10;Description automatically generated with medium confidence">
            <a:extLst>
              <a:ext uri="{FF2B5EF4-FFF2-40B4-BE49-F238E27FC236}">
                <a16:creationId xmlns:a16="http://schemas.microsoft.com/office/drawing/2014/main" id="{9CAA47C0-0D07-4A8A-E1EE-452E5938697C}"/>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17</a:t>
            </a:fld>
            <a:endParaRPr lang="en-US" dirty="0"/>
          </a:p>
        </p:txBody>
      </p:sp>
    </p:spTree>
    <p:extLst>
      <p:ext uri="{BB962C8B-B14F-4D97-AF65-F5344CB8AC3E}">
        <p14:creationId xmlns:p14="http://schemas.microsoft.com/office/powerpoint/2010/main" val="1871927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rocess&#10;&#10;Description automatically generated">
            <a:extLst>
              <a:ext uri="{FF2B5EF4-FFF2-40B4-BE49-F238E27FC236}">
                <a16:creationId xmlns:a16="http://schemas.microsoft.com/office/drawing/2014/main" id="{797408A3-40BF-EF81-DA19-B55400AE7AB5}"/>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24642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18</a:t>
            </a:fld>
            <a:endParaRPr lang="en-US" dirty="0"/>
          </a:p>
        </p:txBody>
      </p:sp>
    </p:spTree>
    <p:extLst>
      <p:ext uri="{BB962C8B-B14F-4D97-AF65-F5344CB8AC3E}">
        <p14:creationId xmlns:p14="http://schemas.microsoft.com/office/powerpoint/2010/main" val="1898920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white background&#10;&#10;Description automatically generated">
            <a:extLst>
              <a:ext uri="{FF2B5EF4-FFF2-40B4-BE49-F238E27FC236}">
                <a16:creationId xmlns:a16="http://schemas.microsoft.com/office/drawing/2014/main" id="{B4E28A5C-8C16-A95F-FCA9-20BBBC2351A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205562" cy="6858000"/>
          </a:xfrm>
          <a:prstGeom prst="rect">
            <a:avLst/>
          </a:prstGeom>
        </p:spPr>
      </p:pic>
      <p:sp>
        <p:nvSpPr>
          <p:cNvPr id="2" name="Footer Placeholder 1">
            <a:extLst>
              <a:ext uri="{FF2B5EF4-FFF2-40B4-BE49-F238E27FC236}">
                <a16:creationId xmlns:a16="http://schemas.microsoft.com/office/drawing/2014/main" id="{4B50C3B3-C7F1-1190-04FB-A92C261BE897}"/>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B8C8003C-02FA-151B-8E48-DE7DA919CF7D}"/>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19</a:t>
            </a:fld>
            <a:endParaRPr lang="en-US" dirty="0"/>
          </a:p>
        </p:txBody>
      </p:sp>
    </p:spTree>
    <p:extLst>
      <p:ext uri="{BB962C8B-B14F-4D97-AF65-F5344CB8AC3E}">
        <p14:creationId xmlns:p14="http://schemas.microsoft.com/office/powerpoint/2010/main" val="307809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screenshot of a computer&#10;&#10;Description automatically generated">
            <a:extLst>
              <a:ext uri="{FF2B5EF4-FFF2-40B4-BE49-F238E27FC236}">
                <a16:creationId xmlns:a16="http://schemas.microsoft.com/office/drawing/2014/main" id="{009449B8-C346-4023-2CDB-1316425D01C6}"/>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12" name="Footer Placeholder 11">
            <a:extLst>
              <a:ext uri="{FF2B5EF4-FFF2-40B4-BE49-F238E27FC236}">
                <a16:creationId xmlns:a16="http://schemas.microsoft.com/office/drawing/2014/main" id="{D59953FA-B590-92D1-A509-FE8FE607F2EB}"/>
              </a:ext>
            </a:extLst>
          </p:cNvPr>
          <p:cNvSpPr>
            <a:spLocks noGrp="1"/>
          </p:cNvSpPr>
          <p:nvPr>
            <p:ph type="ftr" sz="quarter" idx="22"/>
          </p:nvPr>
        </p:nvSpPr>
        <p:spPr>
          <a:xfrm>
            <a:off x="1134083" y="6330520"/>
            <a:ext cx="4632960" cy="219456"/>
          </a:xfrm>
        </p:spPr>
        <p:txBody>
          <a:bodyPr/>
          <a:lstStyle/>
          <a:p>
            <a:r>
              <a:rPr lang="en-US" dirty="0"/>
              <a:t>PLEASE REFER TO CONTENT DISCLOSURES AT THE END OF THIS PRESENTATION.</a:t>
            </a:r>
          </a:p>
        </p:txBody>
      </p:sp>
      <p:sp>
        <p:nvSpPr>
          <p:cNvPr id="13" name="Slide Number Placeholder 12">
            <a:extLst>
              <a:ext uri="{FF2B5EF4-FFF2-40B4-BE49-F238E27FC236}">
                <a16:creationId xmlns:a16="http://schemas.microsoft.com/office/drawing/2014/main" id="{30B7263C-8B47-70C4-08AC-FA6A41C4CA16}"/>
              </a:ext>
            </a:extLst>
          </p:cNvPr>
          <p:cNvSpPr>
            <a:spLocks noGrp="1"/>
          </p:cNvSpPr>
          <p:nvPr>
            <p:ph type="sldNum" sz="quarter" idx="23"/>
          </p:nvPr>
        </p:nvSpPr>
        <p:spPr>
          <a:xfrm>
            <a:off x="665136" y="6330520"/>
            <a:ext cx="468949" cy="219456"/>
          </a:xfrm>
        </p:spPr>
        <p:txBody>
          <a:bodyPr/>
          <a:lstStyle/>
          <a:p>
            <a:fld id="{AB0A2F5B-9D58-954B-BE2D-971097BC211C}" type="slidenum">
              <a:rPr lang="en-US" smtClean="0"/>
              <a:pPr/>
              <a:t>2</a:t>
            </a:fld>
            <a:endParaRPr lang="en-US" dirty="0"/>
          </a:p>
        </p:txBody>
      </p:sp>
    </p:spTree>
    <p:extLst>
      <p:ext uri="{BB962C8B-B14F-4D97-AF65-F5344CB8AC3E}">
        <p14:creationId xmlns:p14="http://schemas.microsoft.com/office/powerpoint/2010/main" val="2977655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n individual investment platform&#10;&#10;Description automatically generated">
            <a:extLst>
              <a:ext uri="{FF2B5EF4-FFF2-40B4-BE49-F238E27FC236}">
                <a16:creationId xmlns:a16="http://schemas.microsoft.com/office/drawing/2014/main" id="{3C3CFE5F-6A53-6863-2BAC-E19E50D47AFB}"/>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52030" cy="6820327"/>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20</a:t>
            </a:fld>
            <a:endParaRPr lang="en-US" dirty="0"/>
          </a:p>
        </p:txBody>
      </p:sp>
    </p:spTree>
    <p:extLst>
      <p:ext uri="{BB962C8B-B14F-4D97-AF65-F5344CB8AC3E}">
        <p14:creationId xmlns:p14="http://schemas.microsoft.com/office/powerpoint/2010/main" val="3122555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circle with white text&#10;&#10;Description automatically generated">
            <a:extLst>
              <a:ext uri="{FF2B5EF4-FFF2-40B4-BE49-F238E27FC236}">
                <a16:creationId xmlns:a16="http://schemas.microsoft.com/office/drawing/2014/main" id="{E9C688E6-03C6-BD91-BDB8-33B63F30B406}"/>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21</a:t>
            </a:fld>
            <a:endParaRPr lang="en-US" dirty="0"/>
          </a:p>
        </p:txBody>
      </p:sp>
    </p:spTree>
    <p:extLst>
      <p:ext uri="{BB962C8B-B14F-4D97-AF65-F5344CB8AC3E}">
        <p14:creationId xmlns:p14="http://schemas.microsoft.com/office/powerpoint/2010/main" val="3735411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diagram of a company&#10;&#10;Description automatically generated with medium confidence">
            <a:extLst>
              <a:ext uri="{FF2B5EF4-FFF2-40B4-BE49-F238E27FC236}">
                <a16:creationId xmlns:a16="http://schemas.microsoft.com/office/drawing/2014/main" id="{05DD9AB5-B243-86E6-27E6-48A87428F180}"/>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22</a:t>
            </a:fld>
            <a:endParaRPr lang="en-US" dirty="0"/>
          </a:p>
        </p:txBody>
      </p:sp>
    </p:spTree>
    <p:extLst>
      <p:ext uri="{BB962C8B-B14F-4D97-AF65-F5344CB8AC3E}">
        <p14:creationId xmlns:p14="http://schemas.microsoft.com/office/powerpoint/2010/main" val="3188611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hart&#10;&#10;Description automatically generated">
            <a:extLst>
              <a:ext uri="{FF2B5EF4-FFF2-40B4-BE49-F238E27FC236}">
                <a16:creationId xmlns:a16="http://schemas.microsoft.com/office/drawing/2014/main" id="{EAEC0259-3E45-3EDA-3316-502D7489395B}"/>
              </a:ext>
            </a:extLst>
          </p:cNvPr>
          <p:cNvPicPr>
            <a:picLocks noGrp="1" noRot="1" noChangeAspect="1" noMove="1" noResize="1" noEditPoints="1" noAdjustHandles="1" noChangeArrowheads="1" noChangeShapeType="1" noCrop="1"/>
          </p:cNvPicPr>
          <p:nvPr/>
        </p:nvPicPr>
        <p:blipFill>
          <a:blip r:embed="rId2"/>
          <a:stretch>
            <a:fillRect/>
          </a:stretch>
        </p:blipFill>
        <p:spPr>
          <a:xfrm>
            <a:off x="-1" y="-1"/>
            <a:ext cx="12109947" cy="6785811"/>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23</a:t>
            </a:fld>
            <a:endParaRPr lang="en-US" dirty="0"/>
          </a:p>
        </p:txBody>
      </p:sp>
    </p:spTree>
    <p:extLst>
      <p:ext uri="{BB962C8B-B14F-4D97-AF65-F5344CB8AC3E}">
        <p14:creationId xmlns:p14="http://schemas.microsoft.com/office/powerpoint/2010/main" val="740688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program&#10;&#10;Description automatically generated">
            <a:extLst>
              <a:ext uri="{FF2B5EF4-FFF2-40B4-BE49-F238E27FC236}">
                <a16:creationId xmlns:a16="http://schemas.microsoft.com/office/drawing/2014/main" id="{E8629E4D-DB34-1BD1-B888-4AF96A03BDA3}"/>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84380"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24</a:t>
            </a:fld>
            <a:endParaRPr lang="en-US" dirty="0"/>
          </a:p>
        </p:txBody>
      </p:sp>
    </p:spTree>
    <p:extLst>
      <p:ext uri="{BB962C8B-B14F-4D97-AF65-F5344CB8AC3E}">
        <p14:creationId xmlns:p14="http://schemas.microsoft.com/office/powerpoint/2010/main" val="2978596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computer&#10;&#10;Description automatically generated">
            <a:extLst>
              <a:ext uri="{FF2B5EF4-FFF2-40B4-BE49-F238E27FC236}">
                <a16:creationId xmlns:a16="http://schemas.microsoft.com/office/drawing/2014/main" id="{830F6A45-3268-FB36-DB4E-4F06C1992209}"/>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25</a:t>
            </a:fld>
            <a:endParaRPr lang="en-US" dirty="0"/>
          </a:p>
        </p:txBody>
      </p:sp>
    </p:spTree>
    <p:extLst>
      <p:ext uri="{BB962C8B-B14F-4D97-AF65-F5344CB8AC3E}">
        <p14:creationId xmlns:p14="http://schemas.microsoft.com/office/powerpoint/2010/main" val="2781738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red and black background&#10;&#10;Description automatically generated">
            <a:extLst>
              <a:ext uri="{FF2B5EF4-FFF2-40B4-BE49-F238E27FC236}">
                <a16:creationId xmlns:a16="http://schemas.microsoft.com/office/drawing/2014/main" id="{C807B26B-9378-334D-5E3E-9286A6F69E6A}"/>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F34180B2-7165-8056-7E70-919FA8B76A3F}"/>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FC3CDA7B-BC18-9AF0-F02C-101188AB960A}"/>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26</a:t>
            </a:fld>
            <a:endParaRPr lang="en-US" dirty="0"/>
          </a:p>
        </p:txBody>
      </p:sp>
    </p:spTree>
    <p:extLst>
      <p:ext uri="{BB962C8B-B14F-4D97-AF65-F5344CB8AC3E}">
        <p14:creationId xmlns:p14="http://schemas.microsoft.com/office/powerpoint/2010/main" val="791280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up of a document&#10;&#10;Description automatically generated">
            <a:extLst>
              <a:ext uri="{FF2B5EF4-FFF2-40B4-BE49-F238E27FC236}">
                <a16:creationId xmlns:a16="http://schemas.microsoft.com/office/drawing/2014/main" id="{4EA38C6A-D7BA-CC85-8905-54E46B4C4487}"/>
              </a:ext>
            </a:extLst>
          </p:cNvPr>
          <p:cNvPicPr>
            <a:picLocks noGrp="1" noRot="1" noChangeAspect="1" noMove="1" noResize="1" noEditPoints="1" noAdjustHandles="1" noChangeArrowheads="1" noChangeShapeType="1" noCrop="1"/>
          </p:cNvPicPr>
          <p:nvPr/>
        </p:nvPicPr>
        <p:blipFill>
          <a:blip r:embed="rId2"/>
          <a:stretch>
            <a:fillRect/>
          </a:stretch>
        </p:blipFill>
        <p:spPr>
          <a:xfrm>
            <a:off x="0" y="1"/>
            <a:ext cx="12192000" cy="6858000"/>
          </a:xfrm>
          <a:prstGeom prst="rect">
            <a:avLst/>
          </a:prstGeom>
        </p:spPr>
      </p:pic>
      <p:sp>
        <p:nvSpPr>
          <p:cNvPr id="3" name="Footer Placeholder 2">
            <a:extLst>
              <a:ext uri="{FF2B5EF4-FFF2-40B4-BE49-F238E27FC236}">
                <a16:creationId xmlns:a16="http://schemas.microsoft.com/office/drawing/2014/main" id="{EE66D387-DE1C-2C1A-3F55-FB4E0E8B1944}"/>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2" name="Slide Number Placeholder 1">
            <a:extLst>
              <a:ext uri="{FF2B5EF4-FFF2-40B4-BE49-F238E27FC236}">
                <a16:creationId xmlns:a16="http://schemas.microsoft.com/office/drawing/2014/main" id="{40A40CF1-7914-2F87-1F70-C8CA6D3B284C}"/>
              </a:ext>
            </a:extLst>
          </p:cNvPr>
          <p:cNvSpPr>
            <a:spLocks noGrp="1"/>
          </p:cNvSpPr>
          <p:nvPr>
            <p:ph type="sldNum" sz="quarter" idx="11"/>
          </p:nvPr>
        </p:nvSpPr>
        <p:spPr/>
        <p:txBody>
          <a:bodyPr/>
          <a:lstStyle/>
          <a:p>
            <a:fld id="{AB0A2F5B-9D58-954B-BE2D-971097BC211C}" type="slidenum">
              <a:rPr lang="en-US" smtClean="0"/>
              <a:pPr/>
              <a:t>27</a:t>
            </a:fld>
            <a:endParaRPr lang="en-US" dirty="0"/>
          </a:p>
        </p:txBody>
      </p:sp>
      <p:sp>
        <p:nvSpPr>
          <p:cNvPr id="19" name="object 6">
            <a:extLst>
              <a:ext uri="{FF2B5EF4-FFF2-40B4-BE49-F238E27FC236}">
                <a16:creationId xmlns:a16="http://schemas.microsoft.com/office/drawing/2014/main" id="{A59B8901-852F-4E75-0410-F285589B0DD8}"/>
              </a:ext>
            </a:extLst>
          </p:cNvPr>
          <p:cNvSpPr txBox="1"/>
          <p:nvPr/>
        </p:nvSpPr>
        <p:spPr>
          <a:xfrm>
            <a:off x="5767043" y="268956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2" name="object 6">
            <a:extLst>
              <a:ext uri="{FF2B5EF4-FFF2-40B4-BE49-F238E27FC236}">
                <a16:creationId xmlns:a16="http://schemas.microsoft.com/office/drawing/2014/main" id="{54A23505-740C-D565-8DD5-99B7F48E3133}"/>
              </a:ext>
            </a:extLst>
          </p:cNvPr>
          <p:cNvSpPr txBox="1"/>
          <p:nvPr/>
        </p:nvSpPr>
        <p:spPr>
          <a:xfrm>
            <a:off x="5767043" y="1690066"/>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8" name="object 6">
            <a:extLst>
              <a:ext uri="{FF2B5EF4-FFF2-40B4-BE49-F238E27FC236}">
                <a16:creationId xmlns:a16="http://schemas.microsoft.com/office/drawing/2014/main" id="{5942675C-6A41-09FB-8696-143E3E0B1B86}"/>
              </a:ext>
            </a:extLst>
          </p:cNvPr>
          <p:cNvSpPr txBox="1"/>
          <p:nvPr/>
        </p:nvSpPr>
        <p:spPr>
          <a:xfrm>
            <a:off x="5767043" y="466998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31" name="object 6">
            <a:extLst>
              <a:ext uri="{FF2B5EF4-FFF2-40B4-BE49-F238E27FC236}">
                <a16:creationId xmlns:a16="http://schemas.microsoft.com/office/drawing/2014/main" id="{537AC187-8A42-F80F-1649-F46E13264238}"/>
              </a:ext>
            </a:extLst>
          </p:cNvPr>
          <p:cNvSpPr txBox="1"/>
          <p:nvPr/>
        </p:nvSpPr>
        <p:spPr>
          <a:xfrm>
            <a:off x="5767043" y="3647148"/>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85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white page&#10;&#10;Description automatically generated">
            <a:extLst>
              <a:ext uri="{FF2B5EF4-FFF2-40B4-BE49-F238E27FC236}">
                <a16:creationId xmlns:a16="http://schemas.microsoft.com/office/drawing/2014/main" id="{43ADC098-9E73-FE76-9141-87E6C1EB9E9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953"/>
          </a:xfrm>
          <a:prstGeom prst="rect">
            <a:avLst/>
          </a:prstGeom>
        </p:spPr>
      </p:pic>
      <p:sp>
        <p:nvSpPr>
          <p:cNvPr id="3" name="Footer Placeholder 2">
            <a:extLst>
              <a:ext uri="{FF2B5EF4-FFF2-40B4-BE49-F238E27FC236}">
                <a16:creationId xmlns:a16="http://schemas.microsoft.com/office/drawing/2014/main" id="{EE66D387-DE1C-2C1A-3F55-FB4E0E8B1944}"/>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2" name="Slide Number Placeholder 1">
            <a:extLst>
              <a:ext uri="{FF2B5EF4-FFF2-40B4-BE49-F238E27FC236}">
                <a16:creationId xmlns:a16="http://schemas.microsoft.com/office/drawing/2014/main" id="{40A40CF1-7914-2F87-1F70-C8CA6D3B284C}"/>
              </a:ext>
            </a:extLst>
          </p:cNvPr>
          <p:cNvSpPr>
            <a:spLocks noGrp="1"/>
          </p:cNvSpPr>
          <p:nvPr>
            <p:ph type="sldNum" sz="quarter" idx="11"/>
          </p:nvPr>
        </p:nvSpPr>
        <p:spPr/>
        <p:txBody>
          <a:bodyPr/>
          <a:lstStyle/>
          <a:p>
            <a:fld id="{AB0A2F5B-9D58-954B-BE2D-971097BC211C}" type="slidenum">
              <a:rPr lang="en-US" smtClean="0"/>
              <a:pPr/>
              <a:t>28</a:t>
            </a:fld>
            <a:endParaRPr lang="en-US" dirty="0"/>
          </a:p>
        </p:txBody>
      </p:sp>
      <p:sp>
        <p:nvSpPr>
          <p:cNvPr id="19" name="object 6">
            <a:extLst>
              <a:ext uri="{FF2B5EF4-FFF2-40B4-BE49-F238E27FC236}">
                <a16:creationId xmlns:a16="http://schemas.microsoft.com/office/drawing/2014/main" id="{A59B8901-852F-4E75-0410-F285589B0DD8}"/>
              </a:ext>
            </a:extLst>
          </p:cNvPr>
          <p:cNvSpPr txBox="1"/>
          <p:nvPr/>
        </p:nvSpPr>
        <p:spPr>
          <a:xfrm>
            <a:off x="5767043" y="268956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2" name="object 6">
            <a:extLst>
              <a:ext uri="{FF2B5EF4-FFF2-40B4-BE49-F238E27FC236}">
                <a16:creationId xmlns:a16="http://schemas.microsoft.com/office/drawing/2014/main" id="{54A23505-740C-D565-8DD5-99B7F48E3133}"/>
              </a:ext>
            </a:extLst>
          </p:cNvPr>
          <p:cNvSpPr txBox="1"/>
          <p:nvPr/>
        </p:nvSpPr>
        <p:spPr>
          <a:xfrm>
            <a:off x="5767043" y="1690066"/>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8" name="object 6">
            <a:extLst>
              <a:ext uri="{FF2B5EF4-FFF2-40B4-BE49-F238E27FC236}">
                <a16:creationId xmlns:a16="http://schemas.microsoft.com/office/drawing/2014/main" id="{5942675C-6A41-09FB-8696-143E3E0B1B86}"/>
              </a:ext>
            </a:extLst>
          </p:cNvPr>
          <p:cNvSpPr txBox="1"/>
          <p:nvPr/>
        </p:nvSpPr>
        <p:spPr>
          <a:xfrm>
            <a:off x="5767043" y="466998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31" name="object 6">
            <a:extLst>
              <a:ext uri="{FF2B5EF4-FFF2-40B4-BE49-F238E27FC236}">
                <a16:creationId xmlns:a16="http://schemas.microsoft.com/office/drawing/2014/main" id="{537AC187-8A42-F80F-1649-F46E13264238}"/>
              </a:ext>
            </a:extLst>
          </p:cNvPr>
          <p:cNvSpPr txBox="1"/>
          <p:nvPr/>
        </p:nvSpPr>
        <p:spPr>
          <a:xfrm>
            <a:off x="5767043" y="3647148"/>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3283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document&#10;&#10;Description automatically generated">
            <a:extLst>
              <a:ext uri="{FF2B5EF4-FFF2-40B4-BE49-F238E27FC236}">
                <a16:creationId xmlns:a16="http://schemas.microsoft.com/office/drawing/2014/main" id="{A68348AF-A67F-D3AE-0DB6-44712AC00FD1}"/>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3" name="Footer Placeholder 2">
            <a:extLst>
              <a:ext uri="{FF2B5EF4-FFF2-40B4-BE49-F238E27FC236}">
                <a16:creationId xmlns:a16="http://schemas.microsoft.com/office/drawing/2014/main" id="{EE66D387-DE1C-2C1A-3F55-FB4E0E8B1944}"/>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2" name="Slide Number Placeholder 1">
            <a:extLst>
              <a:ext uri="{FF2B5EF4-FFF2-40B4-BE49-F238E27FC236}">
                <a16:creationId xmlns:a16="http://schemas.microsoft.com/office/drawing/2014/main" id="{40A40CF1-7914-2F87-1F70-C8CA6D3B284C}"/>
              </a:ext>
            </a:extLst>
          </p:cNvPr>
          <p:cNvSpPr>
            <a:spLocks noGrp="1"/>
          </p:cNvSpPr>
          <p:nvPr>
            <p:ph type="sldNum" sz="quarter" idx="11"/>
          </p:nvPr>
        </p:nvSpPr>
        <p:spPr/>
        <p:txBody>
          <a:bodyPr/>
          <a:lstStyle/>
          <a:p>
            <a:fld id="{AB0A2F5B-9D58-954B-BE2D-971097BC211C}" type="slidenum">
              <a:rPr lang="en-US" smtClean="0"/>
              <a:pPr/>
              <a:t>29</a:t>
            </a:fld>
            <a:endParaRPr lang="en-US" dirty="0"/>
          </a:p>
        </p:txBody>
      </p:sp>
      <p:sp>
        <p:nvSpPr>
          <p:cNvPr id="19" name="object 6">
            <a:extLst>
              <a:ext uri="{FF2B5EF4-FFF2-40B4-BE49-F238E27FC236}">
                <a16:creationId xmlns:a16="http://schemas.microsoft.com/office/drawing/2014/main" id="{A59B8901-852F-4E75-0410-F285589B0DD8}"/>
              </a:ext>
            </a:extLst>
          </p:cNvPr>
          <p:cNvSpPr txBox="1"/>
          <p:nvPr/>
        </p:nvSpPr>
        <p:spPr>
          <a:xfrm>
            <a:off x="5767043" y="268956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2" name="object 6">
            <a:extLst>
              <a:ext uri="{FF2B5EF4-FFF2-40B4-BE49-F238E27FC236}">
                <a16:creationId xmlns:a16="http://schemas.microsoft.com/office/drawing/2014/main" id="{54A23505-740C-D565-8DD5-99B7F48E3133}"/>
              </a:ext>
            </a:extLst>
          </p:cNvPr>
          <p:cNvSpPr txBox="1"/>
          <p:nvPr/>
        </p:nvSpPr>
        <p:spPr>
          <a:xfrm>
            <a:off x="5767043" y="1690066"/>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28" name="object 6">
            <a:extLst>
              <a:ext uri="{FF2B5EF4-FFF2-40B4-BE49-F238E27FC236}">
                <a16:creationId xmlns:a16="http://schemas.microsoft.com/office/drawing/2014/main" id="{5942675C-6A41-09FB-8696-143E3E0B1B86}"/>
              </a:ext>
            </a:extLst>
          </p:cNvPr>
          <p:cNvSpPr txBox="1"/>
          <p:nvPr/>
        </p:nvSpPr>
        <p:spPr>
          <a:xfrm>
            <a:off x="5767043" y="4669987"/>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
        <p:nvSpPr>
          <p:cNvPr id="31" name="object 6">
            <a:extLst>
              <a:ext uri="{FF2B5EF4-FFF2-40B4-BE49-F238E27FC236}">
                <a16:creationId xmlns:a16="http://schemas.microsoft.com/office/drawing/2014/main" id="{537AC187-8A42-F80F-1649-F46E13264238}"/>
              </a:ext>
            </a:extLst>
          </p:cNvPr>
          <p:cNvSpPr txBox="1"/>
          <p:nvPr/>
        </p:nvSpPr>
        <p:spPr>
          <a:xfrm>
            <a:off x="5767043" y="3647148"/>
            <a:ext cx="4770120" cy="305402"/>
          </a:xfrm>
          <a:prstGeom prst="rect">
            <a:avLst/>
          </a:prstGeom>
        </p:spPr>
        <p:txBody>
          <a:bodyPr vert="horz" wrap="square" lIns="0" tIns="16933" rIns="0" bIns="0" rtlCol="0">
            <a:spAutoFit/>
          </a:bodyPr>
          <a:lstStyle/>
          <a:p>
            <a:pPr algn="l">
              <a:lnSpc>
                <a:spcPct val="114000"/>
              </a:lnSpc>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645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blue and brown fabric&#10;&#10;Description automatically generated">
            <a:extLst>
              <a:ext uri="{FF2B5EF4-FFF2-40B4-BE49-F238E27FC236}">
                <a16:creationId xmlns:a16="http://schemas.microsoft.com/office/drawing/2014/main" id="{53DA8340-48F5-8CF0-9BEE-9E547AE48159}"/>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B2B53646-9A82-04EF-CAFE-7F8C5813CBF9}"/>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7424B092-5A73-CABB-7494-3D0C8B3B126F}"/>
              </a:ext>
            </a:extLst>
          </p:cNvPr>
          <p:cNvSpPr>
            <a:spLocks noGrp="1"/>
          </p:cNvSpPr>
          <p:nvPr>
            <p:ph type="sldNum" sz="quarter" idx="11"/>
          </p:nvPr>
        </p:nvSpPr>
        <p:spPr/>
        <p:txBody>
          <a:bodyPr/>
          <a:lstStyle/>
          <a:p>
            <a:fld id="{AB0A2F5B-9D58-954B-BE2D-971097BC211C}" type="slidenum">
              <a:rPr lang="en-US" smtClean="0"/>
              <a:pPr/>
              <a:t>3</a:t>
            </a:fld>
            <a:endParaRPr lang="en-US" dirty="0"/>
          </a:p>
        </p:txBody>
      </p:sp>
    </p:spTree>
    <p:extLst>
      <p:ext uri="{BB962C8B-B14F-4D97-AF65-F5344CB8AC3E}">
        <p14:creationId xmlns:p14="http://schemas.microsoft.com/office/powerpoint/2010/main" val="2724841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C9718E-5F4D-6509-3AB1-2002FDCE96E0}"/>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30</a:t>
            </a:fld>
            <a:endParaRPr lang="en-US" dirty="0"/>
          </a:p>
        </p:txBody>
      </p:sp>
      <p:sp>
        <p:nvSpPr>
          <p:cNvPr id="3" name="Text Placeholder 2">
            <a:extLst>
              <a:ext uri="{FF2B5EF4-FFF2-40B4-BE49-F238E27FC236}">
                <a16:creationId xmlns:a16="http://schemas.microsoft.com/office/drawing/2014/main" id="{0B2948BD-2A16-3595-BBD4-76FB8AFF8212}"/>
              </a:ext>
            </a:extLst>
          </p:cNvPr>
          <p:cNvSpPr>
            <a:spLocks noGrp="1"/>
          </p:cNvSpPr>
          <p:nvPr>
            <p:ph type="body" sz="quarter" idx="12"/>
          </p:nvPr>
        </p:nvSpPr>
        <p:spPr>
          <a:xfrm>
            <a:off x="664638" y="2878667"/>
            <a:ext cx="10963871" cy="3073400"/>
          </a:xfrm>
        </p:spPr>
        <p:txBody>
          <a:bodyPr/>
          <a:lstStyle/>
          <a:p>
            <a:r>
              <a:rPr lang="en-CA" dirty="0"/>
              <a:t>CONTENT DISCLOSURE</a:t>
            </a:r>
          </a:p>
          <a:p>
            <a:r>
              <a:rPr lang="en-US" b="0" dirty="0"/>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then-current applicable laws and rules.  </a:t>
            </a:r>
          </a:p>
          <a:p>
            <a:r>
              <a:rPr lang="en-US" b="0" dirty="0"/>
              <a:t>Different types of investments involve degrees of risk, including the loss of principal.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   </a:t>
            </a:r>
          </a:p>
          <a:p>
            <a:r>
              <a:rPr lang="en-US" b="0" dirty="0"/>
              <a:t>Advisory services are offered through Corient Private Wealth LLC (“Corient”) and its affiliates, each being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https://adviserinfo.sec.gov/. We also encourage you to review the RIA’s Privacy Policy and Code of Ethics, which are available upon request. </a:t>
            </a:r>
            <a:endParaRPr lang="en-CA" b="0" dirty="0"/>
          </a:p>
        </p:txBody>
      </p:sp>
    </p:spTree>
    <p:extLst>
      <p:ext uri="{BB962C8B-B14F-4D97-AF65-F5344CB8AC3E}">
        <p14:creationId xmlns:p14="http://schemas.microsoft.com/office/powerpoint/2010/main" val="3296785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clouds&#10;&#10;Description automatically generated">
            <a:extLst>
              <a:ext uri="{FF2B5EF4-FFF2-40B4-BE49-F238E27FC236}">
                <a16:creationId xmlns:a16="http://schemas.microsoft.com/office/drawing/2014/main" id="{21CD1D6B-01B9-4CF2-D8FC-A6A362FF48B0}"/>
              </a:ext>
            </a:extLst>
          </p:cNvPr>
          <p:cNvPicPr>
            <a:picLocks noGrp="1" noRot="1" noChangeAspect="1" noMove="1" noResize="1" noEditPoints="1" noAdjustHandles="1" noChangeArrowheads="1" noChangeShapeType="1" noCrop="1"/>
          </p:cNvPicPr>
          <p:nvPr/>
        </p:nvPicPr>
        <p:blipFill>
          <a:blip r:embed="rId2"/>
          <a:stretch>
            <a:fillRect/>
          </a:stretch>
        </p:blipFill>
        <p:spPr>
          <a:xfrm>
            <a:off x="-1" y="-1"/>
            <a:ext cx="12191997" cy="6857999"/>
          </a:xfrm>
          <a:prstGeom prst="rect">
            <a:avLst/>
          </a:prstGeom>
        </p:spPr>
      </p:pic>
      <p:sp>
        <p:nvSpPr>
          <p:cNvPr id="2" name="Footer Placeholder 1">
            <a:extLst>
              <a:ext uri="{FF2B5EF4-FFF2-40B4-BE49-F238E27FC236}">
                <a16:creationId xmlns:a16="http://schemas.microsoft.com/office/drawing/2014/main" id="{FD6D954F-640C-8BFF-5301-B202813C3EF1}"/>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67D47BA-599F-5C92-281D-A1B564BAF8FF}"/>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4</a:t>
            </a:fld>
            <a:endParaRPr lang="en-US" dirty="0"/>
          </a:p>
        </p:txBody>
      </p:sp>
      <p:pic>
        <p:nvPicPr>
          <p:cNvPr id="27" name="Graphic 26">
            <a:extLst>
              <a:ext uri="{FF2B5EF4-FFF2-40B4-BE49-F238E27FC236}">
                <a16:creationId xmlns:a16="http://schemas.microsoft.com/office/drawing/2014/main" id="{83AC75A2-1D14-ED0B-EB6E-C7965603242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3691199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white page&#10;&#10;Description automatically generated">
            <a:extLst>
              <a:ext uri="{FF2B5EF4-FFF2-40B4-BE49-F238E27FC236}">
                <a16:creationId xmlns:a16="http://schemas.microsoft.com/office/drawing/2014/main" id="{72EB1B7C-DB9B-C916-1EAA-CCEB3341AD04}"/>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6992BA13-AF24-3DD8-8499-87BFC4189F72}"/>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5697EC8B-45B5-3128-A131-0F2520914330}"/>
              </a:ext>
            </a:extLst>
          </p:cNvPr>
          <p:cNvSpPr>
            <a:spLocks noGrp="1"/>
          </p:cNvSpPr>
          <p:nvPr>
            <p:ph type="sldNum" sz="quarter" idx="11"/>
          </p:nvPr>
        </p:nvSpPr>
        <p:spPr/>
        <p:txBody>
          <a:bodyPr/>
          <a:lstStyle/>
          <a:p>
            <a:fld id="{AB0A2F5B-9D58-954B-BE2D-971097BC211C}" type="slidenum">
              <a:rPr lang="en-US" smtClean="0"/>
              <a:pPr/>
              <a:t>5</a:t>
            </a:fld>
            <a:endParaRPr lang="en-US" dirty="0"/>
          </a:p>
        </p:txBody>
      </p:sp>
    </p:spTree>
    <p:extLst>
      <p:ext uri="{BB962C8B-B14F-4D97-AF65-F5344CB8AC3E}">
        <p14:creationId xmlns:p14="http://schemas.microsoft.com/office/powerpoint/2010/main" val="173989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company's process&#10;&#10;Description automatically generated">
            <a:extLst>
              <a:ext uri="{FF2B5EF4-FFF2-40B4-BE49-F238E27FC236}">
                <a16:creationId xmlns:a16="http://schemas.microsoft.com/office/drawing/2014/main" id="{56386E8C-8FDA-D585-BB8F-36591985C03E}"/>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6</a:t>
            </a:fld>
            <a:endParaRPr lang="en-US" dirty="0"/>
          </a:p>
        </p:txBody>
      </p:sp>
    </p:spTree>
    <p:extLst>
      <p:ext uri="{BB962C8B-B14F-4D97-AF65-F5344CB8AC3E}">
        <p14:creationId xmlns:p14="http://schemas.microsoft.com/office/powerpoint/2010/main" val="1757834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ue and white background with black text&#10;&#10;Description automatically generated">
            <a:extLst>
              <a:ext uri="{FF2B5EF4-FFF2-40B4-BE49-F238E27FC236}">
                <a16:creationId xmlns:a16="http://schemas.microsoft.com/office/drawing/2014/main" id="{FDE4B851-313A-B67F-70A9-A668B7885918}"/>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76760" cy="6858000"/>
          </a:xfrm>
          <a:prstGeom prst="rect">
            <a:avLst/>
          </a:prstGeom>
        </p:spPr>
      </p:pic>
      <p:sp>
        <p:nvSpPr>
          <p:cNvPr id="2" name="Footer Placeholder 1">
            <a:extLst>
              <a:ext uri="{FF2B5EF4-FFF2-40B4-BE49-F238E27FC236}">
                <a16:creationId xmlns:a16="http://schemas.microsoft.com/office/drawing/2014/main" id="{DA3FE3F4-A273-8870-CA55-4AAEADCC4C49}"/>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BBA871D-D994-C802-3C8A-C4CF20F733B7}"/>
              </a:ext>
            </a:extLst>
          </p:cNvPr>
          <p:cNvSpPr>
            <a:spLocks noGrp="1"/>
          </p:cNvSpPr>
          <p:nvPr>
            <p:ph type="sldNum" sz="quarter" idx="11"/>
          </p:nvPr>
        </p:nvSpPr>
        <p:spPr/>
        <p:txBody>
          <a:bodyPr/>
          <a:lstStyle/>
          <a:p>
            <a:fld id="{AB0A2F5B-9D58-954B-BE2D-971097BC211C}" type="slidenum">
              <a:rPr lang="en-US" smtClean="0"/>
              <a:pPr/>
              <a:t>7</a:t>
            </a:fld>
            <a:endParaRPr lang="en-US" dirty="0"/>
          </a:p>
        </p:txBody>
      </p:sp>
    </p:spTree>
    <p:extLst>
      <p:ext uri="{BB962C8B-B14F-4D97-AF65-F5344CB8AC3E}">
        <p14:creationId xmlns:p14="http://schemas.microsoft.com/office/powerpoint/2010/main" val="1141038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62974562-B1B3-1AA6-6937-E4D0535FAE8C}"/>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8</a:t>
            </a:fld>
            <a:endParaRPr lang="en-US" dirty="0"/>
          </a:p>
        </p:txBody>
      </p:sp>
    </p:spTree>
    <p:extLst>
      <p:ext uri="{BB962C8B-B14F-4D97-AF65-F5344CB8AC3E}">
        <p14:creationId xmlns:p14="http://schemas.microsoft.com/office/powerpoint/2010/main" val="2115703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diagram&#10;&#10;Description automatically generated with medium confidence">
            <a:extLst>
              <a:ext uri="{FF2B5EF4-FFF2-40B4-BE49-F238E27FC236}">
                <a16:creationId xmlns:a16="http://schemas.microsoft.com/office/drawing/2014/main" id="{6D534C1F-713E-C4B0-0307-E16610C10387}"/>
              </a:ext>
            </a:extLst>
          </p:cNvPr>
          <p:cNvPicPr>
            <a:picLocks noGrp="1" noRot="1" noChangeAspect="1" noMove="1" noResize="1" noEditPoints="1" noAdjustHandles="1" noChangeArrowheads="1" noChangeShapeType="1" noCrop="1"/>
          </p:cNvPicPr>
          <p:nvPr/>
        </p:nvPicPr>
        <p:blipFill>
          <a:blip r:embed="rId2"/>
          <a:stretch>
            <a:fillRect/>
          </a:stretch>
        </p:blipFill>
        <p:spPr>
          <a:xfrm>
            <a:off x="-1" y="0"/>
            <a:ext cx="12191999" cy="6858000"/>
          </a:xfrm>
          <a:prstGeom prst="rect">
            <a:avLst/>
          </a:prstGeom>
        </p:spPr>
      </p:pic>
      <p:sp>
        <p:nvSpPr>
          <p:cNvPr id="2" name="Footer Placeholder 1">
            <a:extLst>
              <a:ext uri="{FF2B5EF4-FFF2-40B4-BE49-F238E27FC236}">
                <a16:creationId xmlns:a16="http://schemas.microsoft.com/office/drawing/2014/main" id="{054ED23E-9223-8EBF-7D50-595BF1449B5C}"/>
              </a:ext>
            </a:extLst>
          </p:cNvPr>
          <p:cNvSpPr>
            <a:spLocks noGrp="1"/>
          </p:cNvSpPr>
          <p:nvPr>
            <p:ph type="ftr" sz="quarter" idx="10"/>
          </p:nvPr>
        </p:nvSpPr>
        <p:spPr/>
        <p:txBody>
          <a:bodyPr/>
          <a:lstStyle/>
          <a:p>
            <a:r>
              <a:rPr lang="en-US"/>
              <a:t>PLEASE REFER TO CONTENT DISCLOSURES AT THE END OF THIS PRESENTATION.</a:t>
            </a:r>
            <a:endParaRPr lang="en-US" dirty="0"/>
          </a:p>
        </p:txBody>
      </p:sp>
      <p:sp>
        <p:nvSpPr>
          <p:cNvPr id="3" name="Slide Number Placeholder 2">
            <a:extLst>
              <a:ext uri="{FF2B5EF4-FFF2-40B4-BE49-F238E27FC236}">
                <a16:creationId xmlns:a16="http://schemas.microsoft.com/office/drawing/2014/main" id="{4CB4AF7B-5919-5E44-15B2-1F13CB879CE4}"/>
              </a:ext>
            </a:extLst>
          </p:cNvPr>
          <p:cNvSpPr>
            <a:spLocks noGrp="1"/>
          </p:cNvSpPr>
          <p:nvPr>
            <p:ph type="sldNum" sz="quarter" idx="11"/>
          </p:nvPr>
        </p:nvSpPr>
        <p:spPr/>
        <p:txBody>
          <a:bodyPr/>
          <a:lstStyle/>
          <a:p>
            <a:fld id="{AB0A2F5B-9D58-954B-BE2D-971097BC211C}" type="slidenum">
              <a:rPr lang="en-US" smtClean="0"/>
              <a:pPr/>
              <a:t>9</a:t>
            </a:fld>
            <a:endParaRPr lang="en-US" dirty="0"/>
          </a:p>
        </p:txBody>
      </p:sp>
    </p:spTree>
    <p:extLst>
      <p:ext uri="{BB962C8B-B14F-4D97-AF65-F5344CB8AC3E}">
        <p14:creationId xmlns:p14="http://schemas.microsoft.com/office/powerpoint/2010/main" val="3561836798"/>
      </p:ext>
    </p:extLst>
  </p:cSld>
  <p:clrMapOvr>
    <a:masterClrMapping/>
  </p:clrMapOvr>
</p:sld>
</file>

<file path=ppt/theme/theme1.xml><?xml version="1.0" encoding="utf-8"?>
<a:theme xmlns:a="http://schemas.openxmlformats.org/drawingml/2006/main" name="Corient 2024">
  <a:themeElements>
    <a:clrScheme name="Corient 2024 Black &amp; Blue">
      <a:dk1>
        <a:srgbClr val="000000"/>
      </a:dk1>
      <a:lt1>
        <a:srgbClr val="FFFFFF"/>
      </a:lt1>
      <a:dk2>
        <a:srgbClr val="000000"/>
      </a:dk2>
      <a:lt2>
        <a:srgbClr val="C2C9CD"/>
      </a:lt2>
      <a:accent1>
        <a:srgbClr val="000000"/>
      </a:accent1>
      <a:accent2>
        <a:srgbClr val="5C6367"/>
      </a:accent2>
      <a:accent3>
        <a:srgbClr val="001F68"/>
      </a:accent3>
      <a:accent4>
        <a:srgbClr val="6779A2"/>
      </a:accent4>
      <a:accent5>
        <a:srgbClr val="9CA8C2"/>
      </a:accent5>
      <a:accent6>
        <a:srgbClr val="D1D7E2"/>
      </a:accent6>
      <a:hlink>
        <a:srgbClr val="002068"/>
      </a:hlink>
      <a:folHlink>
        <a:srgbClr val="001F68"/>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42465-FD0A-4D43-9C65-D909DF14A087}">
  <ds:schemaRefs>
    <ds:schemaRef ds:uri="http://schemas.microsoft.com/office/2006/metadata/properties"/>
    <ds:schemaRef ds:uri="http://schemas.microsoft.com/office/infopath/2007/PartnerControls"/>
    <ds:schemaRef ds:uri="fe384eef-e0c3-4693-a7bf-71e304f34af0"/>
    <ds:schemaRef ds:uri="4aaa658e-9bd8-4ce7-a2a2-58256088f15f"/>
  </ds:schemaRefs>
</ds:datastoreItem>
</file>

<file path=customXml/itemProps2.xml><?xml version="1.0" encoding="utf-8"?>
<ds:datastoreItem xmlns:ds="http://schemas.openxmlformats.org/officeDocument/2006/customXml" ds:itemID="{D0D34771-C75D-4B35-83D6-26ACCE856A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84eef-e0c3-4693-a7bf-71e304f34af0"/>
    <ds:schemaRef ds:uri="4aaa658e-9bd8-4ce7-a2a2-58256088f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F75958-AD4E-4054-A303-6C65925447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3648</TotalTime>
  <Words>784</Words>
  <Application>Microsoft Office PowerPoint</Application>
  <PresentationFormat>Widescreen</PresentationFormat>
  <Paragraphs>63</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Aptos</vt:lpstr>
      <vt:lpstr>Aptos Light</vt:lpstr>
      <vt:lpstr>Arial</vt:lpstr>
      <vt:lpstr>Georgia Pro</vt:lpstr>
      <vt:lpstr>Times New Roman</vt:lpstr>
      <vt:lpstr>Wingdings</vt:lpstr>
      <vt:lpstr>Corient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Carmella Mustachio</cp:lastModifiedBy>
  <cp:revision>132</cp:revision>
  <dcterms:created xsi:type="dcterms:W3CDTF">2022-12-19T00:01:38Z</dcterms:created>
  <dcterms:modified xsi:type="dcterms:W3CDTF">2024-08-19T19:13:13Z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ediaServiceImageTags">
    <vt:lpwstr/>
  </property>
  <property fmtid="{D5CDD505-2E9C-101B-9397-08002B2CF9AE}" pid="4" name="MSIP_Label_defa4170-0d19-0005-0004-bc88714345d2_Enabled">
    <vt:lpwstr>true</vt:lpwstr>
  </property>
  <property fmtid="{D5CDD505-2E9C-101B-9397-08002B2CF9AE}" pid="5" name="MSIP_Label_defa4170-0d19-0005-0004-bc88714345d2_SetDate">
    <vt:lpwstr>2024-08-06T14:02:16Z</vt:lpwstr>
  </property>
  <property fmtid="{D5CDD505-2E9C-101B-9397-08002B2CF9AE}" pid="6" name="MSIP_Label_defa4170-0d19-0005-0004-bc88714345d2_Method">
    <vt:lpwstr>Standard</vt:lpwstr>
  </property>
  <property fmtid="{D5CDD505-2E9C-101B-9397-08002B2CF9AE}" pid="7" name="MSIP_Label_defa4170-0d19-0005-0004-bc88714345d2_Name">
    <vt:lpwstr>defa4170-0d19-0005-0004-bc88714345d2</vt:lpwstr>
  </property>
  <property fmtid="{D5CDD505-2E9C-101B-9397-08002B2CF9AE}" pid="8" name="MSIP_Label_defa4170-0d19-0005-0004-bc88714345d2_SiteId">
    <vt:lpwstr>696c7220-1463-4575-a3af-40af893777fc</vt:lpwstr>
  </property>
  <property fmtid="{D5CDD505-2E9C-101B-9397-08002B2CF9AE}" pid="9" name="MSIP_Label_defa4170-0d19-0005-0004-bc88714345d2_ActionId">
    <vt:lpwstr>a01990bf-ab2a-438f-b07d-2edac704c8fb</vt:lpwstr>
  </property>
  <property fmtid="{D5CDD505-2E9C-101B-9397-08002B2CF9AE}" pid="10" name="MSIP_Label_defa4170-0d19-0005-0004-bc88714345d2_ContentBits">
    <vt:lpwstr>0</vt:lpwstr>
  </property>
</Properties>
</file>