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13"/>
  </p:notesMasterIdLst>
  <p:handoutMasterIdLst>
    <p:handoutMasterId r:id="rId14"/>
  </p:handoutMasterIdLst>
  <p:sldIdLst>
    <p:sldId id="2147483178" r:id="rId5"/>
    <p:sldId id="2147483184" r:id="rId6"/>
    <p:sldId id="2147483179" r:id="rId7"/>
    <p:sldId id="2147483180" r:id="rId8"/>
    <p:sldId id="2147483181" r:id="rId9"/>
    <p:sldId id="2147483182" r:id="rId10"/>
    <p:sldId id="2147483185" r:id="rId11"/>
    <p:sldId id="2147483186" r:id="rId12"/>
  </p:sldIdLst>
  <p:sldSz cx="12192000" cy="91249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18" userDrawn="1">
          <p15:clr>
            <a:srgbClr val="A4A3A4"/>
          </p15:clr>
        </p15:guide>
        <p15:guide id="2" pos="3840" userDrawn="1">
          <p15:clr>
            <a:srgbClr val="A4A3A4"/>
          </p15:clr>
        </p15:guide>
        <p15:guide id="3" orient="horz" pos="169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2F7537-2730-0DDC-1B87-10E9B9B0F28D}" name="Matthew Kocanda" initials="MK" userId="S::matthew.kocanda@corient.com::1b75a508-3a7f-47ec-aa4c-ff57d8c6f2d9" providerId="AD"/>
  <p188:author id="{1C7A9E3E-1230-D928-9A3F-917F0C086B0E}" name="Brent Anderson" initials="BA" userId="S::brent.anderson@corient.com::d2bad1a8-efc8-4067-8775-381805b5fc18" providerId="AD"/>
  <p188:author id="{5BC3B440-E810-93E1-1417-0B3DE3DEBCD1}" name="Dilan Kluge" initials="" userId="S::dilan.kluge@corient.com::f1cba03b-12dd-4ddb-b7ae-8698b34bde60" providerId="AD"/>
  <p188:author id="{129D5F6E-A9DA-A01A-C3D8-F0B76B6D88C3}" name="Design Team" initials="DT" userId="Design Team" providerId="None"/>
  <p188:author id="{DF40A177-23C4-3610-31FC-671CFD9188C5}" name="Jonathan Baker" initials="JB" userId="S::jonathan.baker@corient.com::0ea7baee-071e-48d6-90a5-e928bae7118f" providerId="AD"/>
  <p188:author id="{07E72E8E-60E9-A8D2-469B-D2B676057BC3}" name="Josh Larson" initials="JL" userId="S::josh.larson@corient.com::f285bedf-d884-4043-b276-79b8e679a015" providerId="AD"/>
  <p188:author id="{927EFAA4-5842-EB67-5A97-64DB3F1AA9C4}" name="Carmella Mustachio" initials="CM" userId="S::carmella.mustachio@corient.com::bb37c7fb-c9ee-4fbe-8019-9598adb9710c" providerId="AD"/>
  <p188:author id="{20A407B8-0A6B-E670-0163-8A5DA301E2D2}" name="Gabriel Hines" initials="GH" userId="S::gabriel.hines@corient.com::3a51c7c3-de63-4242-8fd9-c74979a69c6d" providerId="AD"/>
  <p188:author id="{63F14DBB-85C5-8F48-3525-531423E7F3EB}" name="Neil Teubel" initials="NT" userId="S::neil.teubel@corient.com::1e93afed-4980-4bb8-923a-9cc3cb19682a" providerId="AD"/>
  <p188:author id="{E810DEBB-9ED2-65AF-1BEE-B2FDB2BC7E01}" name="Lisa Mirabella" initials="LM" userId="S::lisa.mirabella@corient.com::a13711f1-2842-4df0-9ea6-e4cee608ec44" providerId="AD"/>
  <p188:author id="{5374B6D2-95BE-6D0F-1341-3A22142641BA}" name="design team" initials="dt" userId="design team" providerId="None"/>
  <p188:author id="{AC9AC2E2-B6DB-DF72-6380-B36CA0F57F2E}" name="Oasis Zhen" initials="OZ" userId="S::oasis.zhen@corient.com::715a081e-cd51-42d0-b0b7-43f09ee4d679" providerId="AD"/>
  <p188:author id="{1FF58DFE-09DB-6C51-6700-9314C5A4776E}" name="Idil Tuysuzoglu" initials="IT" userId="S::idil.tuysuzoglu@corient.com::a109139c-d8b9-42d5-9f12-51e16847976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FF"/>
    <a:srgbClr val="EFF0F2"/>
    <a:srgbClr val="F2F2F2"/>
    <a:srgbClr val="D1D7E2"/>
    <a:srgbClr val="9E193A"/>
    <a:srgbClr val="9CA8C2"/>
    <a:srgbClr val="6779A2"/>
    <a:srgbClr val="8B98A0"/>
    <a:srgbClr val="454A4C"/>
    <a:srgbClr val="5C6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10000" cmpd="sng">
              <a:solidFill>
                <a:schemeClr val="accent1"/>
              </a:solidFill>
            </a:ln>
          </a:top>
          <a:bottom>
            <a:ln w="10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0000" cmpd="sng">
              <a:solidFill>
                <a:schemeClr val="lt1"/>
              </a:solidFill>
            </a:ln>
          </a:top>
        </a:tcBdr>
        <a:fill>
          <a:solidFill>
            <a:schemeClr val="accent1"/>
          </a:solidFill>
        </a:fill>
      </a:tcStyle>
    </a:lastRow>
    <a:firstRow>
      <a:tcTxStyle b="on">
        <a:fontRef idx="minor">
          <a:prstClr val="black"/>
        </a:fontRef>
        <a:schemeClr val="dk1"/>
      </a:tcTxStyle>
      <a:tcStyle>
        <a:tcBdr>
          <a:bottom>
            <a:ln w="10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47" autoAdjust="0"/>
    <p:restoredTop sz="94589"/>
  </p:normalViewPr>
  <p:slideViewPr>
    <p:cSldViewPr snapToGrid="0" showGuides="1">
      <p:cViewPr varScale="1">
        <p:scale>
          <a:sx n="76" d="100"/>
          <a:sy n="76" d="100"/>
        </p:scale>
        <p:origin x="54" y="108"/>
      </p:cViewPr>
      <p:guideLst>
        <p:guide orient="horz" pos="1818"/>
        <p:guide pos="3840"/>
        <p:guide orient="horz" pos="1698"/>
      </p:guideLst>
    </p:cSldViewPr>
  </p:slideViewPr>
  <p:notesTextViewPr>
    <p:cViewPr>
      <p:scale>
        <a:sx n="3" d="2"/>
        <a:sy n="3" d="2"/>
      </p:scale>
      <p:origin x="0" y="0"/>
    </p:cViewPr>
  </p:notesTextViewPr>
  <p:sorterViewPr>
    <p:cViewPr>
      <p:scale>
        <a:sx n="98" d="100"/>
        <a:sy n="98" d="100"/>
      </p:scale>
      <p:origin x="0" y="0"/>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mella Mustachio" userId="bb37c7fb-c9ee-4fbe-8019-9598adb9710c" providerId="ADAL" clId="{9EBEF425-D01A-4605-BF5E-22F8D3605588}"/>
    <pc:docChg chg="custSel addSld delSld modSld">
      <pc:chgData name="Carmella Mustachio" userId="bb37c7fb-c9ee-4fbe-8019-9598adb9710c" providerId="ADAL" clId="{9EBEF425-D01A-4605-BF5E-22F8D3605588}" dt="2025-03-07T16:53:07.522" v="108" actId="47"/>
      <pc:docMkLst>
        <pc:docMk/>
      </pc:docMkLst>
      <pc:sldChg chg="modSp mod">
        <pc:chgData name="Carmella Mustachio" userId="bb37c7fb-c9ee-4fbe-8019-9598adb9710c" providerId="ADAL" clId="{9EBEF425-D01A-4605-BF5E-22F8D3605588}" dt="2025-03-07T16:48:28.415" v="45" actId="255"/>
        <pc:sldMkLst>
          <pc:docMk/>
          <pc:sldMk cId="3766027457" sldId="2147483180"/>
        </pc:sldMkLst>
        <pc:spChg chg="mod">
          <ac:chgData name="Carmella Mustachio" userId="bb37c7fb-c9ee-4fbe-8019-9598adb9710c" providerId="ADAL" clId="{9EBEF425-D01A-4605-BF5E-22F8D3605588}" dt="2025-03-07T16:47:08.507" v="15" actId="20577"/>
          <ac:spMkLst>
            <pc:docMk/>
            <pc:sldMk cId="3766027457" sldId="2147483180"/>
            <ac:spMk id="2" creationId="{2797546D-3F60-0EA5-3E51-A444CC5C5E2E}"/>
          </ac:spMkLst>
        </pc:spChg>
        <pc:spChg chg="mod">
          <ac:chgData name="Carmella Mustachio" userId="bb37c7fb-c9ee-4fbe-8019-9598adb9710c" providerId="ADAL" clId="{9EBEF425-D01A-4605-BF5E-22F8D3605588}" dt="2025-03-07T16:48:28.415" v="45" actId="255"/>
          <ac:spMkLst>
            <pc:docMk/>
            <pc:sldMk cId="3766027457" sldId="2147483180"/>
            <ac:spMk id="3" creationId="{CA538451-984C-CD78-2069-17BFF75E7EC9}"/>
          </ac:spMkLst>
        </pc:spChg>
      </pc:sldChg>
      <pc:sldChg chg="modSp mod">
        <pc:chgData name="Carmella Mustachio" userId="bb37c7fb-c9ee-4fbe-8019-9598adb9710c" providerId="ADAL" clId="{9EBEF425-D01A-4605-BF5E-22F8D3605588}" dt="2025-03-07T16:48:57.670" v="53" actId="255"/>
        <pc:sldMkLst>
          <pc:docMk/>
          <pc:sldMk cId="3286325278" sldId="2147483181"/>
        </pc:sldMkLst>
        <pc:spChg chg="mod">
          <ac:chgData name="Carmella Mustachio" userId="bb37c7fb-c9ee-4fbe-8019-9598adb9710c" providerId="ADAL" clId="{9EBEF425-D01A-4605-BF5E-22F8D3605588}" dt="2025-03-07T16:48:57.670" v="53" actId="255"/>
          <ac:spMkLst>
            <pc:docMk/>
            <pc:sldMk cId="3286325278" sldId="2147483181"/>
            <ac:spMk id="2" creationId="{B2E2E20D-AF5D-A5B2-CD42-420A77B7098D}"/>
          </ac:spMkLst>
        </pc:spChg>
        <pc:spChg chg="mod">
          <ac:chgData name="Carmella Mustachio" userId="bb37c7fb-c9ee-4fbe-8019-9598adb9710c" providerId="ADAL" clId="{9EBEF425-D01A-4605-BF5E-22F8D3605588}" dt="2025-03-07T16:48:23.452" v="44" actId="255"/>
          <ac:spMkLst>
            <pc:docMk/>
            <pc:sldMk cId="3286325278" sldId="2147483181"/>
            <ac:spMk id="13" creationId="{B47212C5-1C64-C632-8042-5EDE20DA4788}"/>
          </ac:spMkLst>
        </pc:spChg>
        <pc:graphicFrameChg chg="modGraphic">
          <ac:chgData name="Carmella Mustachio" userId="bb37c7fb-c9ee-4fbe-8019-9598adb9710c" providerId="ADAL" clId="{9EBEF425-D01A-4605-BF5E-22F8D3605588}" dt="2025-03-07T16:48:45.771" v="46" actId="20577"/>
          <ac:graphicFrameMkLst>
            <pc:docMk/>
            <pc:sldMk cId="3286325278" sldId="2147483181"/>
            <ac:graphicFrameMk id="8" creationId="{91238B60-299A-A292-033A-709F9BA77F55}"/>
          </ac:graphicFrameMkLst>
        </pc:graphicFrameChg>
      </pc:sldChg>
      <pc:sldChg chg="addSp delSp modSp mod">
        <pc:chgData name="Carmella Mustachio" userId="bb37c7fb-c9ee-4fbe-8019-9598adb9710c" providerId="ADAL" clId="{9EBEF425-D01A-4605-BF5E-22F8D3605588}" dt="2025-03-07T16:49:49.105" v="61" actId="478"/>
        <pc:sldMkLst>
          <pc:docMk/>
          <pc:sldMk cId="3132800967" sldId="2147483182"/>
        </pc:sldMkLst>
        <pc:spChg chg="add del mod">
          <ac:chgData name="Carmella Mustachio" userId="bb37c7fb-c9ee-4fbe-8019-9598adb9710c" providerId="ADAL" clId="{9EBEF425-D01A-4605-BF5E-22F8D3605588}" dt="2025-03-07T16:49:32.688" v="57" actId="478"/>
          <ac:spMkLst>
            <pc:docMk/>
            <pc:sldMk cId="3132800967" sldId="2147483182"/>
            <ac:spMk id="4" creationId="{1C372F61-6BFD-9FF0-C851-1ABF6993E366}"/>
          </ac:spMkLst>
        </pc:spChg>
        <pc:spChg chg="add del mod">
          <ac:chgData name="Carmella Mustachio" userId="bb37c7fb-c9ee-4fbe-8019-9598adb9710c" providerId="ADAL" clId="{9EBEF425-D01A-4605-BF5E-22F8D3605588}" dt="2025-03-07T16:49:49.105" v="61" actId="478"/>
          <ac:spMkLst>
            <pc:docMk/>
            <pc:sldMk cId="3132800967" sldId="2147483182"/>
            <ac:spMk id="6" creationId="{BD7EBDE0-64EF-BA07-2386-D3480471AD4A}"/>
          </ac:spMkLst>
        </pc:spChg>
        <pc:spChg chg="mod">
          <ac:chgData name="Carmella Mustachio" userId="bb37c7fb-c9ee-4fbe-8019-9598adb9710c" providerId="ADAL" clId="{9EBEF425-D01A-4605-BF5E-22F8D3605588}" dt="2025-03-07T16:49:40.531" v="59" actId="255"/>
          <ac:spMkLst>
            <pc:docMk/>
            <pc:sldMk cId="3132800967" sldId="2147483182"/>
            <ac:spMk id="7" creationId="{CED71719-E0B7-0E4D-8A62-2375C448594F}"/>
          </ac:spMkLst>
        </pc:spChg>
        <pc:spChg chg="del">
          <ac:chgData name="Carmella Mustachio" userId="bb37c7fb-c9ee-4fbe-8019-9598adb9710c" providerId="ADAL" clId="{9EBEF425-D01A-4605-BF5E-22F8D3605588}" dt="2025-03-07T16:49:31.378" v="56" actId="478"/>
          <ac:spMkLst>
            <pc:docMk/>
            <pc:sldMk cId="3132800967" sldId="2147483182"/>
            <ac:spMk id="9" creationId="{6C9B9CA2-278C-F422-35F5-C6A5AFC6BABE}"/>
          </ac:spMkLst>
        </pc:spChg>
        <pc:spChg chg="del">
          <ac:chgData name="Carmella Mustachio" userId="bb37c7fb-c9ee-4fbe-8019-9598adb9710c" providerId="ADAL" clId="{9EBEF425-D01A-4605-BF5E-22F8D3605588}" dt="2025-03-07T16:49:46.769" v="60" actId="478"/>
          <ac:spMkLst>
            <pc:docMk/>
            <pc:sldMk cId="3132800967" sldId="2147483182"/>
            <ac:spMk id="17" creationId="{62D82736-26BE-155F-1B30-C154F8818834}"/>
          </ac:spMkLst>
        </pc:spChg>
      </pc:sldChg>
      <pc:sldChg chg="addSp delSp modSp del mod">
        <pc:chgData name="Carmella Mustachio" userId="bb37c7fb-c9ee-4fbe-8019-9598adb9710c" providerId="ADAL" clId="{9EBEF425-D01A-4605-BF5E-22F8D3605588}" dt="2025-03-07T16:53:07.522" v="108" actId="47"/>
        <pc:sldMkLst>
          <pc:docMk/>
          <pc:sldMk cId="3280731173" sldId="2147483183"/>
        </pc:sldMkLst>
        <pc:spChg chg="del">
          <ac:chgData name="Carmella Mustachio" userId="bb37c7fb-c9ee-4fbe-8019-9598adb9710c" providerId="ADAL" clId="{9EBEF425-D01A-4605-BF5E-22F8D3605588}" dt="2025-03-07T16:50:08.898" v="62" actId="478"/>
          <ac:spMkLst>
            <pc:docMk/>
            <pc:sldMk cId="3280731173" sldId="2147483183"/>
            <ac:spMk id="2" creationId="{31653C04-D396-43D3-CAB0-74325B2ADCCC}"/>
          </ac:spMkLst>
        </pc:spChg>
        <pc:spChg chg="add mod">
          <ac:chgData name="Carmella Mustachio" userId="bb37c7fb-c9ee-4fbe-8019-9598adb9710c" providerId="ADAL" clId="{9EBEF425-D01A-4605-BF5E-22F8D3605588}" dt="2025-03-07T16:52:36.061" v="101" actId="21"/>
          <ac:spMkLst>
            <pc:docMk/>
            <pc:sldMk cId="3280731173" sldId="2147483183"/>
            <ac:spMk id="6" creationId="{E0247310-BC7A-DB58-D995-A327B979603A}"/>
          </ac:spMkLst>
        </pc:spChg>
      </pc:sldChg>
      <pc:sldChg chg="modSp add mod">
        <pc:chgData name="Carmella Mustachio" userId="bb37c7fb-c9ee-4fbe-8019-9598adb9710c" providerId="ADAL" clId="{9EBEF425-D01A-4605-BF5E-22F8D3605588}" dt="2025-03-07T16:52:56.456" v="107" actId="179"/>
        <pc:sldMkLst>
          <pc:docMk/>
          <pc:sldMk cId="3093819715" sldId="2147483185"/>
        </pc:sldMkLst>
        <pc:spChg chg="mod">
          <ac:chgData name="Carmella Mustachio" userId="bb37c7fb-c9ee-4fbe-8019-9598adb9710c" providerId="ADAL" clId="{9EBEF425-D01A-4605-BF5E-22F8D3605588}" dt="2025-03-07T16:52:56.456" v="107" actId="179"/>
          <ac:spMkLst>
            <pc:docMk/>
            <pc:sldMk cId="3093819715" sldId="2147483185"/>
            <ac:spMk id="6" creationId="{DF95B6D0-A589-90F7-416C-5989ED2D9490}"/>
          </ac:spMkLst>
        </pc:spChg>
      </pc:sldChg>
      <pc:sldChg chg="modSp add mod">
        <pc:chgData name="Carmella Mustachio" userId="bb37c7fb-c9ee-4fbe-8019-9598adb9710c" providerId="ADAL" clId="{9EBEF425-D01A-4605-BF5E-22F8D3605588}" dt="2025-03-07T16:52:18.797" v="92" actId="113"/>
        <pc:sldMkLst>
          <pc:docMk/>
          <pc:sldMk cId="3753561879" sldId="2147483186"/>
        </pc:sldMkLst>
        <pc:spChg chg="mod">
          <ac:chgData name="Carmella Mustachio" userId="bb37c7fb-c9ee-4fbe-8019-9598adb9710c" providerId="ADAL" clId="{9EBEF425-D01A-4605-BF5E-22F8D3605588}" dt="2025-03-07T16:52:18.797" v="92" actId="113"/>
          <ac:spMkLst>
            <pc:docMk/>
            <pc:sldMk cId="3753561879" sldId="2147483186"/>
            <ac:spMk id="6" creationId="{10B2102E-0725-E097-73A9-7179388E9BC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80EEF9-C69E-8C09-FAB8-5B8587318E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5F50F15-73E0-B5BE-CFE7-FC2300858A6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E2B527-98FF-44FD-9E51-002B59FA10DD}" type="datetimeFigureOut">
              <a:rPr lang="en-US" smtClean="0"/>
              <a:t>3/7/2025</a:t>
            </a:fld>
            <a:endParaRPr lang="en-US"/>
          </a:p>
        </p:txBody>
      </p:sp>
      <p:sp>
        <p:nvSpPr>
          <p:cNvPr id="4" name="Footer Placeholder 3">
            <a:extLst>
              <a:ext uri="{FF2B5EF4-FFF2-40B4-BE49-F238E27FC236}">
                <a16:creationId xmlns:a16="http://schemas.microsoft.com/office/drawing/2014/main" id="{C0886950-2104-45B6-1261-A8C45F20C59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521F221-FA63-31E7-FA8F-4094045D0F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F485B7-7DBF-4A19-AA86-6E1017935354}" type="slidenum">
              <a:rPr lang="en-US" smtClean="0"/>
              <a:t>‹#›</a:t>
            </a:fld>
            <a:endParaRPr lang="en-US"/>
          </a:p>
        </p:txBody>
      </p:sp>
    </p:spTree>
    <p:extLst>
      <p:ext uri="{BB962C8B-B14F-4D97-AF65-F5344CB8AC3E}">
        <p14:creationId xmlns:p14="http://schemas.microsoft.com/office/powerpoint/2010/main" val="2008361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53C45F-CCC6-D240-9B46-3DDF8F5F1AF7}" type="datetimeFigureOut">
              <a:rPr lang="en-US" smtClean="0"/>
              <a:t>3/7/2025</a:t>
            </a:fld>
            <a:endParaRPr lang="en-US"/>
          </a:p>
        </p:txBody>
      </p:sp>
      <p:sp>
        <p:nvSpPr>
          <p:cNvPr id="4" name="Slide Image Placeholder 3"/>
          <p:cNvSpPr>
            <a:spLocks noGrp="1" noRot="1" noChangeAspect="1"/>
          </p:cNvSpPr>
          <p:nvPr>
            <p:ph type="sldImg" idx="2"/>
          </p:nvPr>
        </p:nvSpPr>
        <p:spPr>
          <a:xfrm>
            <a:off x="1366838" y="1143000"/>
            <a:ext cx="41243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3B124-793C-2B4B-93BE-60B4CD8F4E1F}" type="slidenum">
              <a:rPr lang="en-US" smtClean="0"/>
              <a:t>‹#›</a:t>
            </a:fld>
            <a:endParaRPr lang="en-US"/>
          </a:p>
        </p:txBody>
      </p:sp>
    </p:spTree>
    <p:extLst>
      <p:ext uri="{BB962C8B-B14F-4D97-AF65-F5344CB8AC3E}">
        <p14:creationId xmlns:p14="http://schemas.microsoft.com/office/powerpoint/2010/main" val="2613713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BAB8D8-7254-C002-4F2C-FCC842F21583}"/>
              </a:ext>
            </a:extLst>
          </p:cNvPr>
          <p:cNvPicPr>
            <a:picLocks noChangeAspect="1"/>
          </p:cNvPicPr>
          <p:nvPr userDrawn="1"/>
        </p:nvPicPr>
        <p:blipFill>
          <a:blip r:embed="rId2"/>
          <a:srcRect l="2187" t="2118" r="2187" b="26978"/>
          <a:stretch/>
        </p:blipFill>
        <p:spPr>
          <a:xfrm>
            <a:off x="266700" y="257174"/>
            <a:ext cx="11658600" cy="8610601"/>
          </a:xfrm>
          <a:prstGeom prst="rect">
            <a:avLst/>
          </a:prstGeom>
        </p:spPr>
      </p:pic>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FB593F5E-13AD-3D9F-71AE-1BA6D19224F1}"/>
              </a:ext>
            </a:extLst>
          </p:cNvPr>
          <p:cNvSpPr>
            <a:spLocks noGrp="1"/>
          </p:cNvSpPr>
          <p:nvPr>
            <p:ph type="ctrTitle" hasCustomPrompt="1"/>
          </p:nvPr>
        </p:nvSpPr>
        <p:spPr>
          <a:xfrm>
            <a:off x="653846" y="3978056"/>
            <a:ext cx="10890457" cy="720147"/>
          </a:xfrm>
          <a:prstGeom prst="rect">
            <a:avLst/>
          </a:prstGeom>
        </p:spPr>
        <p:txBody>
          <a:bodyPr vert="horz" lIns="91440" tIns="45720" rIns="91440" bIns="45720" rtlCol="0" anchor="t">
            <a:noAutofit/>
          </a:bodyPr>
          <a:lstStyle>
            <a:lvl1pPr>
              <a:defRPr lang="en-US" sz="4400" dirty="0">
                <a:solidFill>
                  <a:schemeClr val="bg1"/>
                </a:solidFill>
              </a:defRPr>
            </a:lvl1pPr>
          </a:lstStyle>
          <a:p>
            <a:pPr lvl="0"/>
            <a:r>
              <a:rPr lang="en-US" dirty="0"/>
              <a:t>Divider Slide</a:t>
            </a:r>
          </a:p>
        </p:txBody>
      </p:sp>
      <p:sp>
        <p:nvSpPr>
          <p:cNvPr id="3" name="Content Placeholder 2">
            <a:extLst>
              <a:ext uri="{FF2B5EF4-FFF2-40B4-BE49-F238E27FC236}">
                <a16:creationId xmlns:a16="http://schemas.microsoft.com/office/drawing/2014/main" id="{A23A8EDC-F775-012A-515A-C33AE0374FFD}"/>
              </a:ext>
            </a:extLst>
          </p:cNvPr>
          <p:cNvSpPr>
            <a:spLocks noGrp="1"/>
          </p:cNvSpPr>
          <p:nvPr>
            <p:ph idx="14" hasCustomPrompt="1"/>
          </p:nvPr>
        </p:nvSpPr>
        <p:spPr>
          <a:xfrm>
            <a:off x="653846" y="3651145"/>
            <a:ext cx="10890457" cy="322857"/>
          </a:xfrm>
        </p:spPr>
        <p:txBody>
          <a:bodyPr anchor="b">
            <a:noAutofit/>
          </a:bodyPr>
          <a:lstStyle>
            <a:lvl1pPr marL="0" indent="0" algn="l">
              <a:buNone/>
              <a:defRPr sz="1597"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10" name="Graphic 9">
            <a:extLst>
              <a:ext uri="{FF2B5EF4-FFF2-40B4-BE49-F238E27FC236}">
                <a16:creationId xmlns:a16="http://schemas.microsoft.com/office/drawing/2014/main" id="{76F4078D-D374-959F-403D-23E1CF04446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697304"/>
            <a:ext cx="1861583" cy="293740"/>
          </a:xfrm>
          <a:prstGeom prst="rect">
            <a:avLst/>
          </a:prstGeom>
        </p:spPr>
      </p:pic>
      <p:sp>
        <p:nvSpPr>
          <p:cNvPr id="6" name="Content Placeholder 2">
            <a:extLst>
              <a:ext uri="{FF2B5EF4-FFF2-40B4-BE49-F238E27FC236}">
                <a16:creationId xmlns:a16="http://schemas.microsoft.com/office/drawing/2014/main" id="{0B9BDC93-D130-7382-5D9B-2D166A084D6A}"/>
              </a:ext>
            </a:extLst>
          </p:cNvPr>
          <p:cNvSpPr>
            <a:spLocks noGrp="1"/>
          </p:cNvSpPr>
          <p:nvPr>
            <p:ph idx="17" hasCustomPrompt="1"/>
          </p:nvPr>
        </p:nvSpPr>
        <p:spPr>
          <a:xfrm>
            <a:off x="653845" y="834934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 XXXXXXXX</a:t>
            </a:r>
          </a:p>
          <a:p>
            <a:pPr>
              <a:lnSpc>
                <a:spcPct val="100000"/>
              </a:lnSpc>
            </a:pPr>
            <a:r>
              <a:rPr lang="en-US" dirty="0"/>
              <a:t>Month XX, 20XX</a:t>
            </a:r>
          </a:p>
        </p:txBody>
      </p:sp>
      <p:sp>
        <p:nvSpPr>
          <p:cNvPr id="11" name="Footer Placeholder 6">
            <a:extLst>
              <a:ext uri="{FF2B5EF4-FFF2-40B4-BE49-F238E27FC236}">
                <a16:creationId xmlns:a16="http://schemas.microsoft.com/office/drawing/2014/main" id="{D55B09BC-BEB0-0269-D8D8-14723081DE93}"/>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defRPr>
            </a:lvl1pPr>
          </a:lstStyle>
          <a:p>
            <a:pPr defTabSz="456263"/>
            <a:r>
              <a:rPr lang="en-US"/>
              <a:t>PLEASE REFER TO CONTENT DISCLOSURES AT THE END OF THIS PRESENTATION.</a:t>
            </a:r>
            <a:endParaRPr lang="en-US" dirty="0"/>
          </a:p>
        </p:txBody>
      </p:sp>
    </p:spTree>
    <p:extLst>
      <p:ext uri="{BB962C8B-B14F-4D97-AF65-F5344CB8AC3E}">
        <p14:creationId xmlns:p14="http://schemas.microsoft.com/office/powerpoint/2010/main" val="1396874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l="2281" t="11662" r="2185"/>
          <a:stretch/>
        </p:blipFill>
        <p:spPr>
          <a:xfrm rot="10800000">
            <a:off x="266700" y="6919757"/>
            <a:ext cx="11658600" cy="1948018"/>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4" name="Content Placeholder 2">
            <a:extLst>
              <a:ext uri="{FF2B5EF4-FFF2-40B4-BE49-F238E27FC236}">
                <a16:creationId xmlns:a16="http://schemas.microsoft.com/office/drawing/2014/main" id="{EF72E16B-6B89-E972-1B33-4634639FB270}"/>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6" name="Graphic 5">
            <a:extLst>
              <a:ext uri="{FF2B5EF4-FFF2-40B4-BE49-F238E27FC236}">
                <a16:creationId xmlns:a16="http://schemas.microsoft.com/office/drawing/2014/main" id="{E1ED40DD-080D-4B70-AC78-4E7F00912D8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95419" y="701358"/>
            <a:ext cx="1861583" cy="293740"/>
          </a:xfrm>
          <a:prstGeom prst="rect">
            <a:avLst/>
          </a:prstGeom>
        </p:spPr>
      </p:pic>
      <p:sp>
        <p:nvSpPr>
          <p:cNvPr id="10" name="Title 1">
            <a:extLst>
              <a:ext uri="{FF2B5EF4-FFF2-40B4-BE49-F238E27FC236}">
                <a16:creationId xmlns:a16="http://schemas.microsoft.com/office/drawing/2014/main" id="{A4193E3E-A29A-4B74-7085-0B876E4CA864}"/>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Tree>
    <p:extLst>
      <p:ext uri="{BB962C8B-B14F-4D97-AF65-F5344CB8AC3E}">
        <p14:creationId xmlns:p14="http://schemas.microsoft.com/office/powerpoint/2010/main" val="1390308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514D56-60B6-3102-83F2-41E3B1061AA0}"/>
              </a:ext>
            </a:extLst>
          </p:cNvPr>
          <p:cNvPicPr>
            <a:picLocks noChangeAspect="1"/>
          </p:cNvPicPr>
          <p:nvPr userDrawn="1"/>
        </p:nvPicPr>
        <p:blipFill>
          <a:blip r:embed="rId2"/>
          <a:srcRect l="16352" t="17778" r="12327" b="25294"/>
          <a:stretch/>
        </p:blipFill>
        <p:spPr>
          <a:xfrm>
            <a:off x="266700" y="6919764"/>
            <a:ext cx="11658600" cy="194801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4" name="Content Placeholder 2">
            <a:extLst>
              <a:ext uri="{FF2B5EF4-FFF2-40B4-BE49-F238E27FC236}">
                <a16:creationId xmlns:a16="http://schemas.microsoft.com/office/drawing/2014/main" id="{912B9249-2353-F72A-657F-5639F0F61942}"/>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6" name="Graphic 5">
            <a:extLst>
              <a:ext uri="{FF2B5EF4-FFF2-40B4-BE49-F238E27FC236}">
                <a16:creationId xmlns:a16="http://schemas.microsoft.com/office/drawing/2014/main" id="{DCB96A37-BBFC-AD95-4CB0-7FAB1A7E649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
        <p:nvSpPr>
          <p:cNvPr id="9" name="Title 1">
            <a:extLst>
              <a:ext uri="{FF2B5EF4-FFF2-40B4-BE49-F238E27FC236}">
                <a16:creationId xmlns:a16="http://schemas.microsoft.com/office/drawing/2014/main" id="{B86B6DDC-D43D-A638-E6B7-47400E2943AB}"/>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Tree>
    <p:extLst>
      <p:ext uri="{BB962C8B-B14F-4D97-AF65-F5344CB8AC3E}">
        <p14:creationId xmlns:p14="http://schemas.microsoft.com/office/powerpoint/2010/main" val="198397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9" name="Picture 8" descr="A close-up of a river&#10;&#10;Description automatically generated">
            <a:extLst>
              <a:ext uri="{FF2B5EF4-FFF2-40B4-BE49-F238E27FC236}">
                <a16:creationId xmlns:a16="http://schemas.microsoft.com/office/drawing/2014/main" id="{1874901D-AF5A-6C52-C55F-2B2E3AEFD7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l="2187" r="2187" b="11662"/>
          <a:stretch/>
        </p:blipFill>
        <p:spPr>
          <a:xfrm flipH="1">
            <a:off x="266700" y="6919762"/>
            <a:ext cx="11658600" cy="1948013"/>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4" name="Content Placeholder 2">
            <a:extLst>
              <a:ext uri="{FF2B5EF4-FFF2-40B4-BE49-F238E27FC236}">
                <a16:creationId xmlns:a16="http://schemas.microsoft.com/office/drawing/2014/main" id="{618598D4-CCF4-5B2E-DB4C-F725AECC8A9D}"/>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6" name="Graphic 5">
            <a:extLst>
              <a:ext uri="{FF2B5EF4-FFF2-40B4-BE49-F238E27FC236}">
                <a16:creationId xmlns:a16="http://schemas.microsoft.com/office/drawing/2014/main" id="{11F558C9-2A52-8B7C-9104-D13A9CFAB116}"/>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95419" y="701358"/>
            <a:ext cx="1861583" cy="293740"/>
          </a:xfrm>
          <a:prstGeom prst="rect">
            <a:avLst/>
          </a:prstGeom>
        </p:spPr>
      </p:pic>
      <p:sp>
        <p:nvSpPr>
          <p:cNvPr id="10" name="Title 1">
            <a:extLst>
              <a:ext uri="{FF2B5EF4-FFF2-40B4-BE49-F238E27FC236}">
                <a16:creationId xmlns:a16="http://schemas.microsoft.com/office/drawing/2014/main" id="{095F1072-DBFB-117C-05AB-AF564D7C5C06}"/>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Tree>
    <p:extLst>
      <p:ext uri="{BB962C8B-B14F-4D97-AF65-F5344CB8AC3E}">
        <p14:creationId xmlns:p14="http://schemas.microsoft.com/office/powerpoint/2010/main" val="3093582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8">
    <p:spTree>
      <p:nvGrpSpPr>
        <p:cNvPr id="1" name=""/>
        <p:cNvGrpSpPr/>
        <p:nvPr/>
      </p:nvGrpSpPr>
      <p:grpSpPr>
        <a:xfrm>
          <a:off x="0" y="0"/>
          <a:ext cx="0" cy="0"/>
          <a:chOff x="0" y="0"/>
          <a:chExt cx="0" cy="0"/>
        </a:xfrm>
      </p:grpSpPr>
      <p:pic>
        <p:nvPicPr>
          <p:cNvPr id="5" name="Picture 4" descr="A close up of a fire&#10;&#10;Description automatically generated">
            <a:extLst>
              <a:ext uri="{FF2B5EF4-FFF2-40B4-BE49-F238E27FC236}">
                <a16:creationId xmlns:a16="http://schemas.microsoft.com/office/drawing/2014/main" id="{5B06C82D-694F-D4BD-288C-8E0B65AF58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rcRect l="2187" r="2187" b="11662"/>
          <a:stretch/>
        </p:blipFill>
        <p:spPr>
          <a:xfrm>
            <a:off x="266700" y="6919762"/>
            <a:ext cx="11658600" cy="1948013"/>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3" name="Content Placeholder 2">
            <a:extLst>
              <a:ext uri="{FF2B5EF4-FFF2-40B4-BE49-F238E27FC236}">
                <a16:creationId xmlns:a16="http://schemas.microsoft.com/office/drawing/2014/main" id="{EB5B55A7-51F0-BB30-E150-AEACECD4BE76}"/>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4" name="Graphic 3">
            <a:extLst>
              <a:ext uri="{FF2B5EF4-FFF2-40B4-BE49-F238E27FC236}">
                <a16:creationId xmlns:a16="http://schemas.microsoft.com/office/drawing/2014/main" id="{924ABF80-64B1-8C26-3D42-54845BE7577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95419" y="701358"/>
            <a:ext cx="1861583" cy="293740"/>
          </a:xfrm>
          <a:prstGeom prst="rect">
            <a:avLst/>
          </a:prstGeom>
        </p:spPr>
      </p:pic>
      <p:sp>
        <p:nvSpPr>
          <p:cNvPr id="10" name="Title 1">
            <a:extLst>
              <a:ext uri="{FF2B5EF4-FFF2-40B4-BE49-F238E27FC236}">
                <a16:creationId xmlns:a16="http://schemas.microsoft.com/office/drawing/2014/main" id="{CE6B4AA4-F5C2-3DB6-6944-03E1BB5DE9DF}"/>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Tree>
    <p:extLst>
      <p:ext uri="{BB962C8B-B14F-4D97-AF65-F5344CB8AC3E}">
        <p14:creationId xmlns:p14="http://schemas.microsoft.com/office/powerpoint/2010/main" val="1500808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CF7A1A-143B-C2DE-5AD7-05A00EB63BE3}"/>
              </a:ext>
            </a:extLst>
          </p:cNvPr>
          <p:cNvPicPr>
            <a:picLocks noChangeAspect="1"/>
          </p:cNvPicPr>
          <p:nvPr userDrawn="1"/>
        </p:nvPicPr>
        <p:blipFill>
          <a:blip r:embed="rId2"/>
          <a:srcRect l="2187" t="2832" r="2187" b="2832"/>
          <a:stretch/>
        </p:blipFill>
        <p:spPr>
          <a:xfrm>
            <a:off x="266700" y="257176"/>
            <a:ext cx="11658600" cy="8610600"/>
          </a:xfrm>
          <a:prstGeom prst="rect">
            <a:avLst/>
          </a:prstGeom>
        </p:spPr>
      </p:pic>
      <p:pic>
        <p:nvPicPr>
          <p:cNvPr id="6" name="Graphic 5">
            <a:extLst>
              <a:ext uri="{FF2B5EF4-FFF2-40B4-BE49-F238E27FC236}">
                <a16:creationId xmlns:a16="http://schemas.microsoft.com/office/drawing/2014/main" id="{4FF16C07-DCA8-73DA-19DE-1EBB617CCE24}"/>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697304"/>
            <a:ext cx="1861583" cy="29374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9" name="Title 1">
            <a:extLst>
              <a:ext uri="{FF2B5EF4-FFF2-40B4-BE49-F238E27FC236}">
                <a16:creationId xmlns:a16="http://schemas.microsoft.com/office/drawing/2014/main" id="{3010E40F-D7EB-D4CC-3AC2-594E5E7389D9}"/>
              </a:ext>
            </a:extLst>
          </p:cNvPr>
          <p:cNvSpPr>
            <a:spLocks noGrp="1"/>
          </p:cNvSpPr>
          <p:nvPr>
            <p:ph type="ctrTitle" hasCustomPrompt="1"/>
          </p:nvPr>
        </p:nvSpPr>
        <p:spPr>
          <a:xfrm>
            <a:off x="653846" y="4233398"/>
            <a:ext cx="10890457" cy="1013883"/>
          </a:xfrm>
          <a:prstGeom prst="rect">
            <a:avLst/>
          </a:prstGeom>
        </p:spPr>
        <p:txBody>
          <a:bodyPr vert="horz" lIns="91440" tIns="45720" rIns="91440" bIns="45720" rtlCol="0" anchor="t">
            <a:noAutofit/>
          </a:bodyPr>
          <a:lstStyle>
            <a:lvl1pPr>
              <a:defRPr lang="en-US" sz="4000" dirty="0">
                <a:solidFill>
                  <a:schemeClr val="bg1"/>
                </a:solidFill>
              </a:defRPr>
            </a:lvl1pPr>
          </a:lstStyle>
          <a:p>
            <a:pPr lvl="0"/>
            <a:r>
              <a:rPr lang="en-US" dirty="0"/>
              <a:t>Divider Slide</a:t>
            </a:r>
          </a:p>
        </p:txBody>
      </p:sp>
      <p:sp>
        <p:nvSpPr>
          <p:cNvPr id="12" name="Content Placeholder 2">
            <a:extLst>
              <a:ext uri="{FF2B5EF4-FFF2-40B4-BE49-F238E27FC236}">
                <a16:creationId xmlns:a16="http://schemas.microsoft.com/office/drawing/2014/main" id="{CCC30D19-EC4F-187D-40C2-F46B20A41111}"/>
              </a:ext>
            </a:extLst>
          </p:cNvPr>
          <p:cNvSpPr>
            <a:spLocks noGrp="1"/>
          </p:cNvSpPr>
          <p:nvPr>
            <p:ph idx="14" hasCustomPrompt="1"/>
          </p:nvPr>
        </p:nvSpPr>
        <p:spPr>
          <a:xfrm>
            <a:off x="653846" y="3906487"/>
            <a:ext cx="10890457" cy="322857"/>
          </a:xfrm>
        </p:spPr>
        <p:txBody>
          <a:bodyPr anchor="b">
            <a:noAutofit/>
          </a:bodyPr>
          <a:lstStyle>
            <a:lvl1pPr marL="0" indent="0" algn="l">
              <a:buNone/>
              <a:defRPr sz="1597"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277509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BE58A5-58C7-0128-C5FA-C3F2B7AAB7A2}"/>
              </a:ext>
            </a:extLst>
          </p:cNvPr>
          <p:cNvSpPr/>
          <p:nvPr userDrawn="1"/>
        </p:nvSpPr>
        <p:spPr>
          <a:xfrm>
            <a:off x="266700" y="257175"/>
            <a:ext cx="11658600" cy="8610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6" y="3906487"/>
            <a:ext cx="10890457" cy="322857"/>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3" name="Graphic 2">
            <a:extLst>
              <a:ext uri="{FF2B5EF4-FFF2-40B4-BE49-F238E27FC236}">
                <a16:creationId xmlns:a16="http://schemas.microsoft.com/office/drawing/2014/main" id="{3B95A38B-CE4C-A80A-74D8-15A8858FB00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695419" y="697304"/>
            <a:ext cx="1861583" cy="293740"/>
          </a:xfrm>
          <a:prstGeom prst="rect">
            <a:avLst/>
          </a:prstGeom>
        </p:spPr>
      </p:pic>
      <p:sp>
        <p:nvSpPr>
          <p:cNvPr id="5" name="Title 1">
            <a:extLst>
              <a:ext uri="{FF2B5EF4-FFF2-40B4-BE49-F238E27FC236}">
                <a16:creationId xmlns:a16="http://schemas.microsoft.com/office/drawing/2014/main" id="{5D58A86D-0FA4-C658-9F13-9E873FECFD00}"/>
              </a:ext>
            </a:extLst>
          </p:cNvPr>
          <p:cNvSpPr>
            <a:spLocks noGrp="1"/>
          </p:cNvSpPr>
          <p:nvPr>
            <p:ph type="ctrTitle" hasCustomPrompt="1"/>
          </p:nvPr>
        </p:nvSpPr>
        <p:spPr>
          <a:xfrm>
            <a:off x="653846" y="4233398"/>
            <a:ext cx="10890457" cy="1013883"/>
          </a:xfrm>
          <a:prstGeom prst="rect">
            <a:avLst/>
          </a:prstGeom>
        </p:spPr>
        <p:txBody>
          <a:bodyPr vert="horz" lIns="91440" tIns="45720" rIns="91440" bIns="45720" rtlCol="0" anchor="t">
            <a:noAutofit/>
          </a:bodyPr>
          <a:lstStyle>
            <a:lvl1pPr>
              <a:defRPr lang="en-US" sz="4000" dirty="0">
                <a:solidFill>
                  <a:schemeClr val="bg1"/>
                </a:solidFill>
              </a:defRPr>
            </a:lvl1pPr>
          </a:lstStyle>
          <a:p>
            <a:pPr lvl="0"/>
            <a:r>
              <a:rPr lang="en-US" dirty="0"/>
              <a:t>Divider Slide</a:t>
            </a:r>
          </a:p>
        </p:txBody>
      </p:sp>
    </p:spTree>
    <p:extLst>
      <p:ext uri="{BB962C8B-B14F-4D97-AF65-F5344CB8AC3E}">
        <p14:creationId xmlns:p14="http://schemas.microsoft.com/office/powerpoint/2010/main" val="1517139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hoto Background">
    <p:spTree>
      <p:nvGrpSpPr>
        <p:cNvPr id="1" name=""/>
        <p:cNvGrpSpPr/>
        <p:nvPr/>
      </p:nvGrpSpPr>
      <p:grpSpPr>
        <a:xfrm>
          <a:off x="0" y="0"/>
          <a:ext cx="0" cy="0"/>
          <a:chOff x="0" y="0"/>
          <a:chExt cx="0" cy="0"/>
        </a:xfrm>
      </p:grpSpPr>
      <p:pic>
        <p:nvPicPr>
          <p:cNvPr id="3" name="Picture 2" descr="A close-up of a blue and white landscape&#10;&#10;Description automatically generated">
            <a:extLst>
              <a:ext uri="{FF2B5EF4-FFF2-40B4-BE49-F238E27FC236}">
                <a16:creationId xmlns:a16="http://schemas.microsoft.com/office/drawing/2014/main" id="{E46CFAEF-784E-DB11-8D5F-72DD81B24B77}"/>
              </a:ext>
            </a:extLst>
          </p:cNvPr>
          <p:cNvPicPr>
            <a:picLocks noChangeAspect="1"/>
          </p:cNvPicPr>
          <p:nvPr userDrawn="1"/>
        </p:nvPicPr>
        <p:blipFill>
          <a:blip r:embed="rId2"/>
          <a:srcRect l="15303" t="27684" r="15232" b="1713"/>
          <a:stretch/>
        </p:blipFill>
        <p:spPr>
          <a:xfrm rot="5400000">
            <a:off x="1790700" y="-1266823"/>
            <a:ext cx="8610601" cy="11658602"/>
          </a:xfrm>
          <a:prstGeom prst="rect">
            <a:avLst/>
          </a:prstGeom>
        </p:spPr>
      </p:pic>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7756208"/>
            <a:ext cx="10891837" cy="304165"/>
          </a:xfrm>
        </p:spPr>
        <p:txBody>
          <a:bodyPr vert="horz" lIns="91440" tIns="45720" rIns="91440" bIns="45720" rtlCol="0" anchor="b"/>
          <a:lstStyle>
            <a:lvl1pPr marL="0" indent="0">
              <a:buNone/>
              <a:defRPr lang="en-US" sz="798" b="0" i="0" smtClean="0">
                <a:solidFill>
                  <a:schemeClr val="bg1"/>
                </a:solidFill>
                <a:latin typeface="Aptos" panose="020B0004020202020204" pitchFamily="34" charset="0"/>
                <a:cs typeface="Arial" panose="020B0604020202020204" pitchFamily="34" charset="0"/>
              </a:defRPr>
            </a:lvl1pPr>
            <a:lvl2pPr marL="177039" indent="0">
              <a:buNone/>
              <a:defRPr lang="en-US" sz="1348" smtClean="0"/>
            </a:lvl2pPr>
            <a:lvl3pPr>
              <a:defRPr lang="en-US" sz="1348" smtClean="0"/>
            </a:lvl3pPr>
            <a:lvl4pPr>
              <a:defRPr lang="en-US" sz="1348" smtClean="0"/>
            </a:lvl4pPr>
            <a:lvl5pPr>
              <a:defRPr lang="en-US" sz="1348"/>
            </a:lvl5pPr>
          </a:lstStyle>
          <a:p>
            <a:pPr marL="0" lvl="0" defTabSz="342197"/>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70" y="4072980"/>
            <a:ext cx="6774943" cy="370230"/>
          </a:xfrm>
        </p:spPr>
        <p:txBody>
          <a:bodyPr wrap="square" anchor="t">
            <a:spAutoFit/>
          </a:bodyPr>
          <a:lstStyle>
            <a:lvl1pPr marL="0" indent="0">
              <a:lnSpc>
                <a:spcPct val="120000"/>
              </a:lnSpc>
              <a:buFont typeface="Arial" panose="020B0604020202020204" pitchFamily="34" charset="0"/>
              <a:buNone/>
              <a:defRPr sz="1597" b="0" i="0">
                <a:solidFill>
                  <a:schemeClr val="bg1"/>
                </a:solidFill>
                <a:latin typeface="Aptos Light" panose="020B0004020202020204" pitchFamily="34" charset="0"/>
              </a:defRPr>
            </a:lvl1pPr>
            <a:lvl2pPr marL="182981" indent="0">
              <a:buNone/>
              <a:defRPr b="1"/>
            </a:lvl2pPr>
            <a:lvl3pPr marL="339821" indent="0">
              <a:buNone/>
              <a:defRPr b="1"/>
            </a:lvl3pPr>
            <a:lvl4pPr marL="514484" indent="0">
              <a:buNone/>
              <a:defRPr b="1"/>
            </a:lvl4pPr>
            <a:lvl5pPr marL="687959" indent="0">
              <a:buNone/>
              <a:defRPr b="1"/>
            </a:lvl5pPr>
          </a:lstStyle>
          <a:p>
            <a:pPr lvl="0"/>
            <a:r>
              <a:rPr lang="en-US" dirty="0"/>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2" y="3282560"/>
            <a:ext cx="6778625" cy="503098"/>
          </a:xfrm>
        </p:spPr>
        <p:txBody>
          <a:bodyPr anchor="b"/>
          <a:lstStyle>
            <a:lvl1pPr marL="0" indent="0">
              <a:buNone/>
              <a:defRPr sz="3200">
                <a:solidFill>
                  <a:schemeClr val="bg1"/>
                </a:solidFill>
                <a:latin typeface="Georgia Pro" panose="02040502050405020303" pitchFamily="18" charset="0"/>
              </a:defRPr>
            </a:lvl1pPr>
            <a:lvl2pPr marL="365010" indent="0">
              <a:buNone/>
              <a:defRPr sz="2195">
                <a:latin typeface="+mj-lt"/>
              </a:defRPr>
            </a:lvl2pPr>
            <a:lvl3pPr marL="730020" indent="0">
              <a:buNone/>
              <a:defRPr sz="2195">
                <a:latin typeface="+mj-lt"/>
              </a:defRPr>
            </a:lvl3pPr>
            <a:lvl4pPr marL="1095031" indent="0">
              <a:buNone/>
              <a:defRPr sz="2195">
                <a:latin typeface="+mj-lt"/>
              </a:defRPr>
            </a:lvl4pPr>
            <a:lvl5pPr marL="1460041" indent="0">
              <a:buNone/>
              <a:defRPr sz="2195">
                <a:latin typeface="+mj-lt"/>
              </a:defRPr>
            </a:lvl5pPr>
          </a:lstStyle>
          <a:p>
            <a:pPr lvl="0"/>
            <a:r>
              <a:rPr lang="en-US" dirty="0"/>
              <a:t>Click to edit Master text styles</a:t>
            </a:r>
          </a:p>
        </p:txBody>
      </p:sp>
      <p:pic>
        <p:nvPicPr>
          <p:cNvPr id="4" name="Graphic 3">
            <a:extLst>
              <a:ext uri="{FF2B5EF4-FFF2-40B4-BE49-F238E27FC236}">
                <a16:creationId xmlns:a16="http://schemas.microsoft.com/office/drawing/2014/main" id="{8CED793D-1372-EA59-D8B0-5EAD19B58054}"/>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83505" y="8498383"/>
            <a:ext cx="1373497" cy="216725"/>
          </a:xfrm>
          <a:prstGeom prst="rect">
            <a:avLst/>
          </a:prstGeom>
        </p:spPr>
      </p:pic>
    </p:spTree>
    <p:extLst>
      <p:ext uri="{BB962C8B-B14F-4D97-AF65-F5344CB8AC3E}">
        <p14:creationId xmlns:p14="http://schemas.microsoft.com/office/powerpoint/2010/main" val="4120420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hoto Backgroun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a:xfrm>
            <a:off x="1134083" y="8423109"/>
            <a:ext cx="4632960" cy="291998"/>
          </a:xfrm>
          <a:prstGeom prst="rect">
            <a:avLst/>
          </a:prstGeom>
        </p:spPr>
        <p:txBody>
          <a:bodyPr/>
          <a:lstStyle>
            <a:lvl1pPr>
              <a:defRPr>
                <a:solidFill>
                  <a:schemeClr val="tx1"/>
                </a:solidFill>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tx1"/>
                </a:solidFill>
              </a:defRPr>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7756208"/>
            <a:ext cx="10891837" cy="304165"/>
          </a:xfrm>
        </p:spPr>
        <p:txBody>
          <a:bodyPr vert="horz" lIns="91440" tIns="45720" rIns="91440" bIns="45720" rtlCol="0" anchor="b"/>
          <a:lstStyle>
            <a:lvl1pPr marL="0" indent="0">
              <a:buNone/>
              <a:defRPr lang="en-US" sz="798" b="0" i="0" smtClean="0">
                <a:solidFill>
                  <a:schemeClr val="tx1"/>
                </a:solidFill>
                <a:latin typeface="Aptos" panose="020B0004020202020204" pitchFamily="34" charset="0"/>
                <a:cs typeface="Arial" panose="020B0604020202020204" pitchFamily="34" charset="0"/>
              </a:defRPr>
            </a:lvl1pPr>
            <a:lvl2pPr marL="177039" indent="0">
              <a:buNone/>
              <a:defRPr lang="en-US" sz="1348" smtClean="0"/>
            </a:lvl2pPr>
            <a:lvl3pPr>
              <a:defRPr lang="en-US" sz="1348" smtClean="0"/>
            </a:lvl3pPr>
            <a:lvl4pPr>
              <a:defRPr lang="en-US" sz="1348" smtClean="0"/>
            </a:lvl4pPr>
            <a:lvl5pPr>
              <a:defRPr lang="en-US" sz="1348"/>
            </a:lvl5pPr>
          </a:lstStyle>
          <a:p>
            <a:pPr marL="0" lvl="0" defTabSz="342197"/>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70" y="4072980"/>
            <a:ext cx="6774943" cy="370230"/>
          </a:xfrm>
        </p:spPr>
        <p:txBody>
          <a:bodyPr wrap="square" anchor="t">
            <a:spAutoFit/>
          </a:bodyPr>
          <a:lstStyle>
            <a:lvl1pPr marL="0" indent="0">
              <a:lnSpc>
                <a:spcPct val="120000"/>
              </a:lnSpc>
              <a:buFont typeface="Arial" panose="020B0604020202020204" pitchFamily="34" charset="0"/>
              <a:buNone/>
              <a:defRPr sz="1597" b="0" i="0">
                <a:solidFill>
                  <a:schemeClr val="tx1"/>
                </a:solidFill>
                <a:latin typeface="Aptos Light" panose="020B0004020202020204" pitchFamily="34" charset="0"/>
              </a:defRPr>
            </a:lvl1pPr>
            <a:lvl2pPr marL="182981" indent="0">
              <a:buNone/>
              <a:defRPr b="1"/>
            </a:lvl2pPr>
            <a:lvl3pPr marL="339821" indent="0">
              <a:buNone/>
              <a:defRPr b="1"/>
            </a:lvl3pPr>
            <a:lvl4pPr marL="514484" indent="0">
              <a:buNone/>
              <a:defRPr b="1"/>
            </a:lvl4pPr>
            <a:lvl5pPr marL="687959" indent="0">
              <a:buNone/>
              <a:defRPr b="1"/>
            </a:lvl5pPr>
          </a:lstStyle>
          <a:p>
            <a:pPr lvl="0"/>
            <a:r>
              <a:rPr lang="en-US" dirty="0"/>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2" y="3282560"/>
            <a:ext cx="6778625" cy="503098"/>
          </a:xfrm>
        </p:spPr>
        <p:txBody>
          <a:bodyPr anchor="b"/>
          <a:lstStyle>
            <a:lvl1pPr marL="0" indent="0">
              <a:buNone/>
              <a:defRPr sz="3200">
                <a:solidFill>
                  <a:schemeClr val="tx1"/>
                </a:solidFill>
                <a:latin typeface="Georgia Pro" panose="02040502050405020303" pitchFamily="18" charset="0"/>
              </a:defRPr>
            </a:lvl1pPr>
            <a:lvl2pPr marL="365010" indent="0">
              <a:buNone/>
              <a:defRPr sz="2195">
                <a:latin typeface="+mj-lt"/>
              </a:defRPr>
            </a:lvl2pPr>
            <a:lvl3pPr marL="730020" indent="0">
              <a:buNone/>
              <a:defRPr sz="2195">
                <a:latin typeface="+mj-lt"/>
              </a:defRPr>
            </a:lvl3pPr>
            <a:lvl4pPr marL="1095031" indent="0">
              <a:buNone/>
              <a:defRPr sz="2195">
                <a:latin typeface="+mj-lt"/>
              </a:defRPr>
            </a:lvl4pPr>
            <a:lvl5pPr marL="1460041" indent="0">
              <a:buNone/>
              <a:defRPr sz="2195">
                <a:latin typeface="+mj-lt"/>
              </a:defRPr>
            </a:lvl5pPr>
          </a:lstStyle>
          <a:p>
            <a:pPr lvl="0"/>
            <a:r>
              <a:rPr lang="en-US" dirty="0"/>
              <a:t>Click to edit Master text styles</a:t>
            </a:r>
          </a:p>
        </p:txBody>
      </p:sp>
    </p:spTree>
    <p:extLst>
      <p:ext uri="{BB962C8B-B14F-4D97-AF65-F5344CB8AC3E}">
        <p14:creationId xmlns:p14="http://schemas.microsoft.com/office/powerpoint/2010/main" val="3633292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black and white photo of a person&#10;&#10;Description automatically generated">
            <a:extLst>
              <a:ext uri="{FF2B5EF4-FFF2-40B4-BE49-F238E27FC236}">
                <a16:creationId xmlns:a16="http://schemas.microsoft.com/office/drawing/2014/main" id="{0C46659F-84AF-47E8-33CA-217E899244D7}"/>
              </a:ext>
            </a:extLst>
          </p:cNvPr>
          <p:cNvPicPr>
            <a:picLocks noChangeAspect="1"/>
          </p:cNvPicPr>
          <p:nvPr userDrawn="1"/>
        </p:nvPicPr>
        <p:blipFill>
          <a:blip r:embed="rId2"/>
          <a:srcRect l="10916" t="26112" b="1653"/>
          <a:stretch/>
        </p:blipFill>
        <p:spPr>
          <a:xfrm rot="16200000">
            <a:off x="5113770" y="2056242"/>
            <a:ext cx="1964464" cy="11658601"/>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3552647"/>
            <a:ext cx="10775339" cy="1013883"/>
          </a:xfrm>
          <a:prstGeom prst="rect">
            <a:avLst/>
          </a:prstGeom>
        </p:spPr>
        <p:txBody>
          <a:bodyPr vert="horz" lIns="91440" tIns="45720" rIns="91440" bIns="45720" rtlCol="0" anchor="t">
            <a:noAutofit/>
          </a:bodyPr>
          <a:lstStyle>
            <a:lvl1pPr>
              <a:defRPr lang="en-US" sz="4800" dirty="0"/>
            </a:lvl1pPr>
          </a:lstStyle>
          <a:p>
            <a:pPr lvl="0"/>
            <a:r>
              <a:rPr lang="en-US" dirty="0"/>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3224149"/>
            <a:ext cx="10775339"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BEFBFF9B-F2ED-4F1E-3E28-C4B69DAC1977}"/>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Tree>
    <p:extLst>
      <p:ext uri="{BB962C8B-B14F-4D97-AF65-F5344CB8AC3E}">
        <p14:creationId xmlns:p14="http://schemas.microsoft.com/office/powerpoint/2010/main" val="1289993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53846" y="2382627"/>
            <a:ext cx="10903159" cy="5069417"/>
          </a:xfrm>
        </p:spPr>
        <p:txBody>
          <a:bodyPr/>
          <a:lstStyle>
            <a:lvl1pPr>
              <a:defRPr sz="1397"/>
            </a:lvl1pPr>
            <a:lvl2pPr marL="516464" indent="-117234">
              <a:tabLst/>
              <a:defRPr sz="1198"/>
            </a:lvl2pPr>
            <a:lvl3pPr>
              <a:defRPr sz="1098"/>
            </a:lvl3pPr>
            <a:lvl4pPr>
              <a:defRPr sz="1049"/>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pPr defTabSz="456263"/>
            <a:r>
              <a:rPr lang="en-US">
                <a:solidFill>
                  <a:srgbClr val="000000"/>
                </a:solidFill>
              </a:rPr>
              <a:t>PLEASE REFER TO CONTENT DISCLOSURES AT THE END OF THIS PRESENTATION.</a:t>
            </a:r>
            <a:endParaRPr lang="en-US" dirty="0">
              <a:solidFill>
                <a:srgbClr val="000000"/>
              </a:solidFill>
            </a:endParaRP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7756208"/>
            <a:ext cx="10891837" cy="304165"/>
          </a:xfrm>
        </p:spPr>
        <p:txBody>
          <a:bodyPr vert="horz" lIns="91440" tIns="45720" rIns="91440" bIns="45720" rtlCol="0" anchor="b"/>
          <a:lstStyle>
            <a:lvl1pPr marL="0" indent="0">
              <a:buNone/>
              <a:defRPr lang="en-US" sz="1000" b="0" i="0" smtClean="0">
                <a:latin typeface="Aptos" panose="020B0004020202020204" pitchFamily="34" charset="0"/>
                <a:cs typeface="Arial" panose="020B0604020202020204" pitchFamily="34" charset="0"/>
              </a:defRPr>
            </a:lvl1pPr>
            <a:lvl2pPr marL="177039" indent="0">
              <a:buNone/>
              <a:defRPr lang="en-US" sz="1348" smtClean="0"/>
            </a:lvl2pPr>
            <a:lvl3pPr>
              <a:defRPr lang="en-US" sz="1348" smtClean="0"/>
            </a:lvl3pPr>
            <a:lvl4pPr>
              <a:defRPr lang="en-US" sz="1348" smtClean="0"/>
            </a:lvl4pPr>
            <a:lvl5pPr>
              <a:defRPr lang="en-US" sz="1348"/>
            </a:lvl5pPr>
          </a:lstStyle>
          <a:p>
            <a:pPr marL="0" lvl="0" defTabSz="342197"/>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678993"/>
            <a:ext cx="10928349" cy="314958"/>
          </a:xfrm>
        </p:spPr>
        <p:txBody>
          <a:bodyPr anchor="t">
            <a:spAutoFit/>
          </a:bodyPr>
          <a:lstStyle>
            <a:lvl1pPr marL="0" indent="0">
              <a:buFont typeface="Arial" panose="020B0604020202020204" pitchFamily="34" charset="0"/>
              <a:buNone/>
              <a:defRPr sz="1597" b="0" i="0">
                <a:latin typeface="Aptos Light" panose="020B0004020202020204" pitchFamily="34" charset="0"/>
              </a:defRPr>
            </a:lvl1pPr>
            <a:lvl2pPr marL="182981" indent="0">
              <a:buNone/>
              <a:defRPr b="1"/>
            </a:lvl2pPr>
            <a:lvl3pPr marL="339821" indent="0">
              <a:buNone/>
              <a:defRPr b="1"/>
            </a:lvl3pPr>
            <a:lvl4pPr marL="514484" indent="0">
              <a:buNone/>
              <a:defRPr b="1"/>
            </a:lvl4pPr>
            <a:lvl5pPr marL="687959" indent="0">
              <a:buNone/>
              <a:defRPr b="1"/>
            </a:lvl5pPr>
          </a:lstStyle>
          <a:p>
            <a:pPr lvl="0"/>
            <a:r>
              <a:rPr lang="en-US" dirty="0"/>
              <a:t>Click to edit Master text styles</a:t>
            </a:r>
          </a:p>
        </p:txBody>
      </p:sp>
    </p:spTree>
    <p:extLst>
      <p:ext uri="{BB962C8B-B14F-4D97-AF65-F5344CB8AC3E}">
        <p14:creationId xmlns:p14="http://schemas.microsoft.com/office/powerpoint/2010/main" val="401381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9EC670-21D8-E4B2-6251-4263C29027E0}"/>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2187" r="2187" b="11662"/>
          <a:stretch/>
        </p:blipFill>
        <p:spPr>
          <a:xfrm>
            <a:off x="266700" y="6919762"/>
            <a:ext cx="11658600" cy="1948013"/>
          </a:xfrm>
          <a:prstGeom prst="rect">
            <a:avLst/>
          </a:prstGeom>
        </p:spPr>
      </p:pic>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4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DBF5C442-2032-83BF-0420-B7E9845D769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
        <p:nvSpPr>
          <p:cNvPr id="6" name="Content Placeholder 2">
            <a:extLst>
              <a:ext uri="{FF2B5EF4-FFF2-40B4-BE49-F238E27FC236}">
                <a16:creationId xmlns:a16="http://schemas.microsoft.com/office/drawing/2014/main" id="{2D5A487E-E7DA-2743-51F8-DC06D1BEFEB1}"/>
              </a:ext>
            </a:extLst>
          </p:cNvPr>
          <p:cNvSpPr>
            <a:spLocks noGrp="1"/>
          </p:cNvSpPr>
          <p:nvPr>
            <p:ph idx="10" hasCustomPrompt="1"/>
          </p:nvPr>
        </p:nvSpPr>
        <p:spPr>
          <a:xfrm>
            <a:off x="653845" y="6327038"/>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a:lnSpc>
                <a:spcPct val="100000"/>
              </a:lnSpc>
            </a:pPr>
            <a:r>
              <a:rPr lang="en-US" dirty="0"/>
              <a:t>Prepared for: XXXXXX</a:t>
            </a:r>
          </a:p>
          <a:p>
            <a:pPr>
              <a:lnSpc>
                <a:spcPct val="100000"/>
              </a:lnSpc>
            </a:pPr>
            <a:r>
              <a:rPr lang="en-US" dirty="0"/>
              <a:t>Month XX, 20XX</a:t>
            </a:r>
          </a:p>
        </p:txBody>
      </p:sp>
      <p:sp>
        <p:nvSpPr>
          <p:cNvPr id="10" name="Footer Placeholder 6">
            <a:extLst>
              <a:ext uri="{FF2B5EF4-FFF2-40B4-BE49-F238E27FC236}">
                <a16:creationId xmlns:a16="http://schemas.microsoft.com/office/drawing/2014/main" id="{D3EC262D-7652-6A95-D7B2-C2688450F6D0}"/>
              </a:ext>
            </a:extLst>
          </p:cNvPr>
          <p:cNvSpPr>
            <a:spLocks noGrp="1"/>
          </p:cNvSpPr>
          <p:nvPr>
            <p:ph type="ftr" sz="quarter" idx="17"/>
          </p:nvPr>
        </p:nvSpPr>
        <p:spPr>
          <a:xfrm>
            <a:off x="1134083" y="8423109"/>
            <a:ext cx="4632960" cy="291998"/>
          </a:xfrm>
          <a:prstGeom prst="rect">
            <a:avLst/>
          </a:prstGeom>
        </p:spPr>
        <p:txBody>
          <a:bodyPr/>
          <a:lstStyle>
            <a:lvl1pPr>
              <a:defRPr>
                <a:solidFill>
                  <a:schemeClr val="bg1"/>
                </a:solidFill>
              </a:defRPr>
            </a:lvl1pPr>
          </a:lstStyle>
          <a:p>
            <a:pPr defTabSz="456263"/>
            <a:r>
              <a:rPr lang="en-US"/>
              <a:t>PLEASE REFER TO CONTENT DISCLOSURES AT THE END OF THIS PRESENTATION.</a:t>
            </a:r>
            <a:endParaRPr lang="en-US" dirty="0"/>
          </a:p>
        </p:txBody>
      </p:sp>
    </p:spTree>
    <p:extLst>
      <p:ext uri="{BB962C8B-B14F-4D97-AF65-F5344CB8AC3E}">
        <p14:creationId xmlns:p14="http://schemas.microsoft.com/office/powerpoint/2010/main" val="3916285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and White Content on Gray">
    <p:bg>
      <p:bgPr>
        <a:solidFill>
          <a:schemeClr val="bg1">
            <a:alpha val="67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7107A1E-A708-134F-EE1C-5D896BBFBDAD}"/>
              </a:ext>
            </a:extLst>
          </p:cNvPr>
          <p:cNvSpPr/>
          <p:nvPr userDrawn="1"/>
        </p:nvSpPr>
        <p:spPr>
          <a:xfrm>
            <a:off x="266700" y="257175"/>
            <a:ext cx="11658600" cy="8610600"/>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62001" y="2382627"/>
            <a:ext cx="10795003" cy="5069417"/>
          </a:xfrm>
          <a:solidFill>
            <a:schemeClr val="bg1"/>
          </a:solidFill>
        </p:spPr>
        <p:txBody>
          <a:bodyPr/>
          <a:lstStyle>
            <a:lvl1pPr>
              <a:defRPr sz="1397"/>
            </a:lvl1pPr>
            <a:lvl2pPr>
              <a:defRPr sz="1198"/>
            </a:lvl2pPr>
            <a:lvl3pPr>
              <a:defRPr sz="1098"/>
            </a:lvl3pPr>
            <a:lvl4pPr>
              <a:defRPr sz="1049"/>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678991"/>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5" name="Footer Placeholder 6">
            <a:extLst>
              <a:ext uri="{FF2B5EF4-FFF2-40B4-BE49-F238E27FC236}">
                <a16:creationId xmlns:a16="http://schemas.microsoft.com/office/drawing/2014/main" id="{CD7539AE-825F-2CBB-C856-B4E53B41A55B}"/>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pPr defTabSz="456263"/>
            <a:r>
              <a:rPr lang="en-US">
                <a:solidFill>
                  <a:srgbClr val="000000"/>
                </a:solidFill>
              </a:rPr>
              <a:t>PLEASE REFER TO CONTENT DISCLOSURES AT THE END OF THIS PRESENTATION.</a:t>
            </a:r>
            <a:endParaRPr lang="en-US" dirty="0">
              <a:solidFill>
                <a:srgbClr val="000000"/>
              </a:solidFill>
            </a:endParaRPr>
          </a:p>
        </p:txBody>
      </p:sp>
      <p:pic>
        <p:nvPicPr>
          <p:cNvPr id="9" name="Graphic 8">
            <a:extLst>
              <a:ext uri="{FF2B5EF4-FFF2-40B4-BE49-F238E27FC236}">
                <a16:creationId xmlns:a16="http://schemas.microsoft.com/office/drawing/2014/main" id="{2BDDD339-F9FB-F648-B6BE-4949E9B3618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Tree>
    <p:extLst>
      <p:ext uri="{BB962C8B-B14F-4D97-AF65-F5344CB8AC3E}">
        <p14:creationId xmlns:p14="http://schemas.microsoft.com/office/powerpoint/2010/main" val="3977798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Chart Gray">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EA0DC6-6221-0DBA-4D00-4926A12DD49F}"/>
              </a:ext>
            </a:extLst>
          </p:cNvPr>
          <p:cNvSpPr/>
          <p:nvPr userDrawn="1"/>
        </p:nvSpPr>
        <p:spPr>
          <a:xfrm>
            <a:off x="266700" y="257175"/>
            <a:ext cx="11658600" cy="8610600"/>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69B86CDB-70FF-B14E-0F0F-7B1F9164597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sz="1397"/>
            </a:lvl1pPr>
            <a:lvl2pPr marL="396854" indent="-91253">
              <a:buFont typeface="Wingdings" pitchFamily="2" charset="2"/>
              <a:buChar char="§"/>
              <a:defRPr sz="1198"/>
            </a:lvl2pPr>
            <a:lvl3pPr marL="553693" indent="-91253">
              <a:buFont typeface="Wingdings" pitchFamily="2" charset="2"/>
              <a:buChar char="§"/>
              <a:defRPr sz="1098"/>
            </a:lvl3pPr>
            <a:lvl4pPr marL="728358" indent="-91253">
              <a:buFont typeface="Wingdings" pitchFamily="2" charset="2"/>
              <a:buChar char="§"/>
              <a:defRPr sz="1049"/>
            </a:lvl4pPr>
            <a:lvl5pPr marL="901831" indent="-91253">
              <a:buFont typeface="Wingdings" pitchFamily="2" charset="2"/>
              <a:buChar cha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4" name="Text Placeholder 9">
            <a:extLst>
              <a:ext uri="{FF2B5EF4-FFF2-40B4-BE49-F238E27FC236}">
                <a16:creationId xmlns:a16="http://schemas.microsoft.com/office/drawing/2014/main" id="{F017A271-EAD5-F548-334D-76928824D106}"/>
              </a:ext>
            </a:extLst>
          </p:cNvPr>
          <p:cNvSpPr>
            <a:spLocks noGrp="1"/>
          </p:cNvSpPr>
          <p:nvPr>
            <p:ph type="body" sz="quarter" idx="15"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038942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and Two Charts">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875D729-87E0-AADF-3122-DCE77C077DA4}"/>
              </a:ext>
            </a:extLst>
          </p:cNvPr>
          <p:cNvSpPr/>
          <p:nvPr userDrawn="1"/>
        </p:nvSpPr>
        <p:spPr>
          <a:xfrm>
            <a:off x="266700" y="257175"/>
            <a:ext cx="11658600" cy="8610600"/>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3532357B-4E8D-33EB-393A-206F0D76651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402483"/>
            <a:ext cx="7031037" cy="2372487"/>
          </a:xfrm>
          <a:solidFill>
            <a:schemeClr val="bg1"/>
          </a:solidFill>
        </p:spPr>
        <p:txBody>
          <a:bodyPr/>
          <a:lstStyle/>
          <a:p>
            <a:endParaRPr lang="en-US"/>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5079556"/>
            <a:ext cx="7031037" cy="2372487"/>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402486"/>
            <a:ext cx="3655377" cy="2372065"/>
          </a:xfrm>
        </p:spPr>
        <p:txBody>
          <a:bodyPr anchor="ctr"/>
          <a:lstStyle>
            <a:lvl1pPr marL="0" indent="0">
              <a:buNone/>
              <a:defRPr sz="1397"/>
            </a:lvl1pPr>
            <a:lvl2pPr marL="182980" indent="0">
              <a:buNone/>
              <a:defRPr sz="1198"/>
            </a:lvl2pPr>
            <a:lvl3pPr marL="339821" indent="0">
              <a:buNone/>
              <a:defRPr sz="1098"/>
            </a:lvl3pPr>
            <a:lvl4pPr marL="514484" indent="0">
              <a:buNone/>
              <a:defRPr sz="1049"/>
            </a:lvl4pPr>
            <a:lvl5pPr marL="687959" indent="0">
              <a:buNone/>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4" y="5079559"/>
            <a:ext cx="3655377" cy="2372065"/>
          </a:xfrm>
        </p:spPr>
        <p:txBody>
          <a:bodyPr anchor="ctr"/>
          <a:lstStyle>
            <a:lvl1pPr marL="0" indent="0">
              <a:buNone/>
              <a:defRPr sz="1397"/>
            </a:lvl1pPr>
            <a:lvl2pPr marL="182980" indent="0">
              <a:buNone/>
              <a:defRPr sz="1198"/>
            </a:lvl2pPr>
            <a:lvl3pPr marL="339821" indent="0">
              <a:buNone/>
              <a:defRPr sz="1098"/>
            </a:lvl3pPr>
            <a:lvl4pPr marL="514484" indent="0">
              <a:buNone/>
              <a:defRPr sz="1049"/>
            </a:lvl4pPr>
            <a:lvl5pPr marL="687959" indent="0">
              <a:buNone/>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4" name="Text Placeholder 9">
            <a:extLst>
              <a:ext uri="{FF2B5EF4-FFF2-40B4-BE49-F238E27FC236}">
                <a16:creationId xmlns:a16="http://schemas.microsoft.com/office/drawing/2014/main" id="{87BC149C-2DEA-CA81-A157-139CC554D6A2}"/>
              </a:ext>
            </a:extLst>
          </p:cNvPr>
          <p:cNvSpPr>
            <a:spLocks noGrp="1"/>
          </p:cNvSpPr>
          <p:nvPr>
            <p:ph type="body" sz="quarter" idx="18"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625702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5134" y="2585405"/>
            <a:ext cx="5312755" cy="4866641"/>
          </a:xfrm>
        </p:spPr>
        <p:txBody>
          <a:bodyPr/>
          <a:lstStyle>
            <a:lvl1pPr>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4249" y="2585405"/>
            <a:ext cx="5312755" cy="4866641"/>
          </a:xfrm>
        </p:spPr>
        <p:txBody>
          <a:bodyPr/>
          <a:lstStyle>
            <a:lvl1pPr>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Text Placeholder 9">
            <a:extLst>
              <a:ext uri="{FF2B5EF4-FFF2-40B4-BE49-F238E27FC236}">
                <a16:creationId xmlns:a16="http://schemas.microsoft.com/office/drawing/2014/main" id="{E705FAA0-260E-F02D-1EDE-24348069783C}"/>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892797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2585403"/>
            <a:ext cx="5165323" cy="747739"/>
          </a:xfrm>
        </p:spPr>
        <p:txBody>
          <a:bodyPr anchor="b"/>
          <a:lstStyle>
            <a:lvl1pPr marL="0" indent="0">
              <a:buNone/>
              <a:defRPr sz="1600" b="1" cap="none" baseline="0"/>
            </a:lvl1pPr>
            <a:lvl2pPr marL="342197" indent="0">
              <a:buNone/>
              <a:defRPr sz="1497" b="1"/>
            </a:lvl2pPr>
            <a:lvl3pPr marL="684394" indent="0">
              <a:buNone/>
              <a:defRPr sz="1348" b="1"/>
            </a:lvl3pPr>
            <a:lvl4pPr marL="1026591" indent="0">
              <a:buNone/>
              <a:defRPr sz="1198" b="1"/>
            </a:lvl4pPr>
            <a:lvl5pPr marL="1368788" indent="0">
              <a:buNone/>
              <a:defRPr sz="1198" b="1"/>
            </a:lvl5pPr>
            <a:lvl6pPr marL="1710985" indent="0">
              <a:buNone/>
              <a:defRPr sz="1198" b="1"/>
            </a:lvl6pPr>
            <a:lvl7pPr marL="2053182" indent="0">
              <a:buNone/>
              <a:defRPr sz="1198" b="1"/>
            </a:lvl7pPr>
            <a:lvl8pPr marL="2395379" indent="0">
              <a:buNone/>
              <a:defRPr sz="1198" b="1"/>
            </a:lvl8pPr>
            <a:lvl9pPr marL="2737576" indent="0">
              <a:buNone/>
              <a:defRPr sz="1198" b="1"/>
            </a:lvl9pPr>
          </a:lstStyle>
          <a:p>
            <a:pPr lvl="0"/>
            <a:r>
              <a:rPr lang="en-US" dirty="0"/>
              <a:t>Click to edit Master text styles</a:t>
            </a:r>
          </a:p>
        </p:txBody>
      </p:sp>
      <p:sp>
        <p:nvSpPr>
          <p:cNvPr id="4" name="Content Placeholder 3"/>
          <p:cNvSpPr>
            <a:spLocks noGrp="1"/>
          </p:cNvSpPr>
          <p:nvPr>
            <p:ph sz="half" idx="2"/>
          </p:nvPr>
        </p:nvSpPr>
        <p:spPr>
          <a:xfrm>
            <a:off x="665137" y="3333147"/>
            <a:ext cx="5165323" cy="4118901"/>
          </a:xfrm>
        </p:spPr>
        <p:txBody>
          <a:bodyPr/>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6244" y="2585403"/>
            <a:ext cx="5190761" cy="747739"/>
          </a:xfrm>
        </p:spPr>
        <p:txBody>
          <a:bodyPr anchor="b"/>
          <a:lstStyle>
            <a:lvl1pPr marL="0" indent="0">
              <a:buNone/>
              <a:defRPr sz="1600" b="1" cap="none" baseline="0"/>
            </a:lvl1pPr>
            <a:lvl2pPr marL="342197" indent="0">
              <a:buNone/>
              <a:defRPr sz="1497" b="1"/>
            </a:lvl2pPr>
            <a:lvl3pPr marL="684394" indent="0">
              <a:buNone/>
              <a:defRPr sz="1348" b="1"/>
            </a:lvl3pPr>
            <a:lvl4pPr marL="1026591" indent="0">
              <a:buNone/>
              <a:defRPr sz="1198" b="1"/>
            </a:lvl4pPr>
            <a:lvl5pPr marL="1368788" indent="0">
              <a:buNone/>
              <a:defRPr sz="1198" b="1"/>
            </a:lvl5pPr>
            <a:lvl6pPr marL="1710985" indent="0">
              <a:buNone/>
              <a:defRPr sz="1198" b="1"/>
            </a:lvl6pPr>
            <a:lvl7pPr marL="2053182" indent="0">
              <a:buNone/>
              <a:defRPr sz="1198" b="1"/>
            </a:lvl7pPr>
            <a:lvl8pPr marL="2395379" indent="0">
              <a:buNone/>
              <a:defRPr sz="1198" b="1"/>
            </a:lvl8pPr>
            <a:lvl9pPr marL="2737576" indent="0">
              <a:buNone/>
              <a:defRPr sz="1198" b="1"/>
            </a:lvl9pPr>
          </a:lstStyle>
          <a:p>
            <a:pPr lvl="0"/>
            <a:r>
              <a:rPr lang="en-US" dirty="0"/>
              <a:t>Click to edit Master text styles</a:t>
            </a:r>
          </a:p>
        </p:txBody>
      </p:sp>
      <p:sp>
        <p:nvSpPr>
          <p:cNvPr id="6" name="Content Placeholder 5"/>
          <p:cNvSpPr>
            <a:spLocks noGrp="1"/>
          </p:cNvSpPr>
          <p:nvPr>
            <p:ph sz="quarter" idx="4"/>
          </p:nvPr>
        </p:nvSpPr>
        <p:spPr>
          <a:xfrm>
            <a:off x="6366244" y="3333147"/>
            <a:ext cx="5190761" cy="4118901"/>
          </a:xfrm>
        </p:spPr>
        <p:txBody>
          <a:bodyPr/>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Text Placeholder 9">
            <a:extLst>
              <a:ext uri="{FF2B5EF4-FFF2-40B4-BE49-F238E27FC236}">
                <a16:creationId xmlns:a16="http://schemas.microsoft.com/office/drawing/2014/main" id="{BACB2478-0BE1-681C-24DB-663B7B426BE7}"/>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704255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257174"/>
            <a:ext cx="5829300" cy="8610601"/>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5934" rtlCol="0" anchor="t" anchorCtr="0"/>
          <a:lstStyle/>
          <a:p>
            <a:pPr algn="ctr"/>
            <a:endParaRPr lang="en-US" sz="1123"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lvl1pPr>
              <a:defRPr sz="1000"/>
            </a:lvl1p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4441" y="861802"/>
            <a:ext cx="4873035" cy="6590242"/>
          </a:xfrm>
        </p:spPr>
        <p:txBody>
          <a:bodyPr anchor="ctr">
            <a:normAutofit/>
          </a:bodyPr>
          <a:lstStyle>
            <a:lvl1pPr marL="0" indent="0">
              <a:lnSpc>
                <a:spcPct val="100000"/>
              </a:lnSpc>
              <a:spcAft>
                <a:spcPts val="1796"/>
              </a:spcAft>
              <a:buNone/>
              <a:defRPr lang="en-US" sz="2195" b="0" i="0" kern="1200" dirty="0">
                <a:solidFill>
                  <a:schemeClr val="tx1"/>
                </a:solidFill>
                <a:latin typeface="Georgia Pro" panose="02040502050405020303" pitchFamily="18" charset="0"/>
                <a:ea typeface="+mj-ea"/>
                <a:cs typeface="Times New Roman" panose="02020603050405020304" pitchFamily="18" charset="0"/>
              </a:defRPr>
            </a:lvl1pPr>
            <a:lvl2pPr marL="8318" indent="0">
              <a:lnSpc>
                <a:spcPct val="120000"/>
              </a:lnSpc>
              <a:spcAft>
                <a:spcPts val="1796"/>
              </a:spcAft>
              <a:buNone/>
              <a:tabLst/>
              <a:defRPr lang="en-US" sz="1597" b="0" i="0" kern="1200" cap="none" baseline="0" dirty="0">
                <a:solidFill>
                  <a:schemeClr val="tx1"/>
                </a:solidFill>
                <a:latin typeface="Aptos Light" panose="020B0004020202020204" pitchFamily="34" charset="0"/>
                <a:ea typeface="+mn-ea"/>
                <a:cs typeface="Arial" panose="020B0604020202020204" pitchFamily="34" charset="0"/>
              </a:defRPr>
            </a:lvl2pPr>
            <a:lvl3pPr marL="690687" indent="-231285">
              <a:tabLst/>
              <a:defRPr sz="1098"/>
            </a:lvl3pPr>
            <a:lvl4pPr marL="1089890" indent="-231285">
              <a:tabLst/>
              <a:defRPr sz="1098"/>
            </a:lvl4pPr>
          </a:lstStyle>
          <a:p>
            <a:pPr lvl="0"/>
            <a:r>
              <a:rPr lang="en-US" dirty="0"/>
              <a:t>Click to edit Master text styles</a:t>
            </a:r>
          </a:p>
          <a:p>
            <a:pPr lvl="1"/>
            <a:r>
              <a:rPr lang="en-US" dirty="0"/>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861801"/>
            <a:ext cx="4873035" cy="6590242"/>
          </a:xfrm>
        </p:spPr>
        <p:txBody>
          <a:bodyPr anchor="ctr">
            <a:normAutofit/>
          </a:bodyPr>
          <a:lstStyle>
            <a:lvl1pPr marL="165386" indent="0">
              <a:lnSpc>
                <a:spcPct val="100000"/>
              </a:lnSpc>
              <a:spcAft>
                <a:spcPts val="898"/>
              </a:spcAft>
              <a:buFont typeface="Wingdings" pitchFamily="2" charset="2"/>
              <a:buNone/>
              <a:defRPr sz="1397" b="0"/>
            </a:lvl1pPr>
            <a:lvl2pPr marL="516464" indent="-91253">
              <a:lnSpc>
                <a:spcPct val="100000"/>
              </a:lnSpc>
              <a:spcAft>
                <a:spcPts val="898"/>
              </a:spcAft>
              <a:tabLst/>
              <a:defRPr sz="1198"/>
            </a:lvl2pPr>
            <a:lvl3pPr marL="800045" indent="-91253">
              <a:lnSpc>
                <a:spcPct val="100000"/>
              </a:lnSpc>
              <a:spcAft>
                <a:spcPts val="898"/>
              </a:spcAft>
              <a:tabLst/>
              <a:defRPr sz="1098"/>
            </a:lvl3pPr>
            <a:lvl4pPr marL="1089890" indent="-91253">
              <a:lnSpc>
                <a:spcPct val="100000"/>
              </a:lnSpc>
              <a:spcAft>
                <a:spcPts val="898"/>
              </a:spcAft>
              <a:tabLst/>
              <a:defRPr sz="1049"/>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ext Placeholder 9">
            <a:extLst>
              <a:ext uri="{FF2B5EF4-FFF2-40B4-BE49-F238E27FC236}">
                <a16:creationId xmlns:a16="http://schemas.microsoft.com/office/drawing/2014/main" id="{067DB1AA-065F-8EA3-057C-D4F6F3B76579}"/>
              </a:ext>
            </a:extLst>
          </p:cNvPr>
          <p:cNvSpPr>
            <a:spLocks noGrp="1"/>
          </p:cNvSpPr>
          <p:nvPr>
            <p:ph type="body" sz="quarter" idx="14"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7477683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257174"/>
            <a:ext cx="6870700" cy="8610601"/>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5934" rtlCol="0" anchor="t" anchorCtr="0"/>
          <a:lstStyle/>
          <a:p>
            <a:pPr algn="ctr"/>
            <a:endParaRPr lang="en-US" sz="1123"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lvl1pPr>
              <a:defRPr sz="1000"/>
            </a:lvl1p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6540" y="861802"/>
            <a:ext cx="4114800" cy="6590240"/>
          </a:xfrm>
        </p:spPr>
        <p:txBody>
          <a:bodyPr anchor="ctr">
            <a:normAutofit/>
          </a:bodyPr>
          <a:lstStyle>
            <a:lvl1pPr marL="0" indent="0">
              <a:lnSpc>
                <a:spcPct val="100000"/>
              </a:lnSpc>
              <a:spcAft>
                <a:spcPts val="1796"/>
              </a:spcAft>
              <a:buNone/>
              <a:defRPr lang="en-US" sz="2195" b="0" i="0" kern="1200" dirty="0">
                <a:solidFill>
                  <a:schemeClr val="tx1"/>
                </a:solidFill>
                <a:latin typeface="Georgia Pro" panose="02040502050405020303" pitchFamily="18" charset="0"/>
                <a:ea typeface="+mj-ea"/>
                <a:cs typeface="Times New Roman" panose="02020603050405020304" pitchFamily="18" charset="0"/>
              </a:defRPr>
            </a:lvl1pPr>
            <a:lvl2pPr marL="8318" indent="0">
              <a:lnSpc>
                <a:spcPct val="120000"/>
              </a:lnSpc>
              <a:spcAft>
                <a:spcPts val="1796"/>
              </a:spcAft>
              <a:buNone/>
              <a:tabLst/>
              <a:defRPr lang="en-US" sz="1597" b="0" i="0" kern="1200" cap="none" baseline="0" dirty="0">
                <a:solidFill>
                  <a:schemeClr val="tx1"/>
                </a:solidFill>
                <a:latin typeface="Aptos Light" panose="020B0004020202020204" pitchFamily="34" charset="0"/>
                <a:ea typeface="+mn-ea"/>
                <a:cs typeface="Arial" panose="020B0604020202020204" pitchFamily="34" charset="0"/>
              </a:defRPr>
            </a:lvl2pPr>
            <a:lvl3pPr marL="690687" indent="-231285">
              <a:tabLst/>
              <a:defRPr sz="1098"/>
            </a:lvl3pPr>
            <a:lvl4pPr marL="1089890" indent="-231285">
              <a:tabLst/>
              <a:defRPr sz="1098"/>
            </a:lvl4pPr>
          </a:lstStyle>
          <a:p>
            <a:pPr lvl="0"/>
            <a:r>
              <a:rPr lang="en-US" dirty="0"/>
              <a:t>Click to edit Master text styles</a:t>
            </a:r>
          </a:p>
          <a:p>
            <a:pPr lvl="1"/>
            <a:r>
              <a:rPr lang="en-US" dirty="0"/>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3" y="861801"/>
            <a:ext cx="6179820" cy="6590242"/>
          </a:xfrm>
        </p:spPr>
        <p:txBody>
          <a:bodyPr anchor="ctr"/>
          <a:lstStyle>
            <a:lvl1pPr marL="0" indent="0">
              <a:lnSpc>
                <a:spcPct val="100000"/>
              </a:lnSpc>
              <a:spcBef>
                <a:spcPts val="0"/>
              </a:spcBef>
              <a:spcAft>
                <a:spcPts val="898"/>
              </a:spcAft>
              <a:buNone/>
              <a:defRPr sz="1397"/>
            </a:lvl1pPr>
            <a:lvl2pPr>
              <a:lnSpc>
                <a:spcPct val="100000"/>
              </a:lnSpc>
              <a:spcBef>
                <a:spcPts val="0"/>
              </a:spcBef>
              <a:spcAft>
                <a:spcPts val="898"/>
              </a:spcAft>
              <a:defRPr sz="1198"/>
            </a:lvl2pPr>
            <a:lvl3pPr>
              <a:lnSpc>
                <a:spcPct val="100000"/>
              </a:lnSpc>
              <a:spcBef>
                <a:spcPts val="0"/>
              </a:spcBef>
              <a:spcAft>
                <a:spcPts val="898"/>
              </a:spcAft>
              <a:defRPr sz="1098"/>
            </a:lvl3pPr>
            <a:lvl4pPr>
              <a:lnSpc>
                <a:spcPct val="100000"/>
              </a:lnSpc>
              <a:spcBef>
                <a:spcPts val="0"/>
              </a:spcBef>
              <a:spcAft>
                <a:spcPts val="898"/>
              </a:spcAft>
              <a:defRPr sz="1049"/>
            </a:lvl4pPr>
            <a:lvl5pPr>
              <a:lnSpc>
                <a:spcPct val="100000"/>
              </a:lnSpc>
              <a:spcBef>
                <a:spcPts val="0"/>
              </a:spcBef>
              <a:spcAft>
                <a:spcPts val="898"/>
              </a:spcAft>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ext Placeholder 9">
            <a:extLst>
              <a:ext uri="{FF2B5EF4-FFF2-40B4-BE49-F238E27FC236}">
                <a16:creationId xmlns:a16="http://schemas.microsoft.com/office/drawing/2014/main" id="{BD70730D-E6A6-25B5-F886-F6738E7051BE}"/>
              </a:ext>
            </a:extLst>
          </p:cNvPr>
          <p:cNvSpPr>
            <a:spLocks noGrp="1"/>
          </p:cNvSpPr>
          <p:nvPr>
            <p:ph type="body" sz="quarter" idx="15" hasCustomPrompt="1"/>
          </p:nvPr>
        </p:nvSpPr>
        <p:spPr>
          <a:xfrm>
            <a:off x="665165" y="7756208"/>
            <a:ext cx="3761870" cy="304165"/>
          </a:xfrm>
        </p:spPr>
        <p:txBody>
          <a:bodyPr vert="horz" lIns="91440" tIns="45720" rIns="91440" bIns="45720" rtlCol="0" anchor="b">
            <a:noAutofit/>
          </a:bodyPr>
          <a:lstStyle>
            <a:lvl1pPr marL="0" indent="0">
              <a:spcBef>
                <a:spcPts val="0"/>
              </a:spcBef>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a:t>
            </a:r>
          </a:p>
          <a:p>
            <a:pPr marL="171099" lvl="0" indent="-171099" defTabSz="342197"/>
            <a:r>
              <a:rPr lang="en-US" dirty="0"/>
              <a:t>populated.</a:t>
            </a:r>
          </a:p>
        </p:txBody>
      </p:sp>
    </p:spTree>
    <p:extLst>
      <p:ext uri="{BB962C8B-B14F-4D97-AF65-F5344CB8AC3E}">
        <p14:creationId xmlns:p14="http://schemas.microsoft.com/office/powerpoint/2010/main" val="24801733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Team Memb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D48517-B51E-0C7D-EE40-F2CC990619C2}"/>
              </a:ext>
            </a:extLst>
          </p:cNvPr>
          <p:cNvSpPr/>
          <p:nvPr userDrawn="1"/>
        </p:nvSpPr>
        <p:spPr>
          <a:xfrm>
            <a:off x="5054600" y="257174"/>
            <a:ext cx="6870700" cy="8610601"/>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5934" rtlCol="0" anchor="t" anchorCtr="0"/>
          <a:lstStyle/>
          <a:p>
            <a:pPr algn="ctr"/>
            <a:endParaRPr lang="en-US" sz="1123"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lvl1pPr>
              <a:defRPr sz="1000"/>
            </a:lvl1p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5514392" y="861802"/>
            <a:ext cx="6066125" cy="6590242"/>
          </a:xfrm>
        </p:spPr>
        <p:txBody>
          <a:bodyPr anchor="ctr">
            <a:normAutofit/>
          </a:bodyPr>
          <a:lstStyle>
            <a:lvl1pPr marL="0" indent="0">
              <a:lnSpc>
                <a:spcPct val="100000"/>
              </a:lnSpc>
              <a:spcAft>
                <a:spcPts val="1796"/>
              </a:spcAft>
              <a:buNone/>
              <a:defRPr lang="en-US" sz="2195" b="0" i="0" kern="1200" dirty="0">
                <a:solidFill>
                  <a:schemeClr val="tx1"/>
                </a:solidFill>
                <a:latin typeface="Georgia Pro" panose="02040502050405020303" pitchFamily="18" charset="0"/>
                <a:ea typeface="+mj-ea"/>
                <a:cs typeface="Times New Roman" panose="02020603050405020304" pitchFamily="18" charset="0"/>
              </a:defRPr>
            </a:lvl1pPr>
            <a:lvl2pPr marL="8318" indent="0">
              <a:lnSpc>
                <a:spcPct val="100000"/>
              </a:lnSpc>
              <a:spcAft>
                <a:spcPts val="1796"/>
              </a:spcAft>
              <a:buNone/>
              <a:tabLst/>
              <a:defRPr lang="en-US" sz="1597" b="0" i="0" kern="1200" cap="none" baseline="0" dirty="0">
                <a:solidFill>
                  <a:schemeClr val="tx1"/>
                </a:solidFill>
                <a:latin typeface="Aptos Light" panose="020B0004020202020204" pitchFamily="34" charset="0"/>
                <a:ea typeface="+mn-ea"/>
                <a:cs typeface="Arial" panose="020B0604020202020204" pitchFamily="34" charset="0"/>
              </a:defRPr>
            </a:lvl2pPr>
            <a:lvl3pPr marL="7922" indent="0">
              <a:buNone/>
              <a:tabLst/>
              <a:defRPr sz="1397"/>
            </a:lvl3pPr>
            <a:lvl4pPr marL="1089890" indent="-231285">
              <a:tabLst/>
              <a:defRPr sz="1098"/>
            </a:lvl4pPr>
          </a:lstStyle>
          <a:p>
            <a:pPr lvl="0"/>
            <a:r>
              <a:rPr lang="en-US" dirty="0"/>
              <a:t>Click to edit Master text styles</a:t>
            </a:r>
          </a:p>
          <a:p>
            <a:pPr lvl="1"/>
            <a:r>
              <a:rPr lang="en-US" dirty="0"/>
              <a:t>Second level</a:t>
            </a:r>
          </a:p>
          <a:p>
            <a:pPr lvl="2"/>
            <a:r>
              <a:rPr lang="en-US" dirty="0"/>
              <a:t>Level 3</a:t>
            </a:r>
          </a:p>
        </p:txBody>
      </p:sp>
      <p:sp>
        <p:nvSpPr>
          <p:cNvPr id="2" name="Text Placeholder 6">
            <a:extLst>
              <a:ext uri="{FF2B5EF4-FFF2-40B4-BE49-F238E27FC236}">
                <a16:creationId xmlns:a16="http://schemas.microsoft.com/office/drawing/2014/main" id="{ED3134D6-4853-23A0-6196-966B838B24DC}"/>
              </a:ext>
            </a:extLst>
          </p:cNvPr>
          <p:cNvSpPr>
            <a:spLocks noGrp="1"/>
          </p:cNvSpPr>
          <p:nvPr>
            <p:ph type="body" sz="quarter" idx="22" hasCustomPrompt="1"/>
          </p:nvPr>
        </p:nvSpPr>
        <p:spPr>
          <a:xfrm>
            <a:off x="665136" y="6106550"/>
            <a:ext cx="3520671" cy="699485"/>
          </a:xfrm>
          <a:noFill/>
        </p:spPr>
        <p:txBody>
          <a:bodyPr tIns="0" bIns="0"/>
          <a:lstStyle>
            <a:lvl1pPr marL="0" indent="0" algn="ctr">
              <a:buFont typeface="Arial" panose="020B0604020202020204" pitchFamily="34" charset="0"/>
              <a:buNone/>
              <a:defRPr sz="1600" b="1" cap="none" baseline="0"/>
            </a:lvl1pPr>
            <a:lvl2pPr marL="9506" indent="0" algn="ctr">
              <a:buNone/>
              <a:tabLst/>
              <a:defRPr sz="1397" cap="none"/>
            </a:lvl2pPr>
            <a:lvl3pPr>
              <a:defRPr sz="1049"/>
            </a:lvl3pPr>
            <a:lvl4pPr>
              <a:defRPr sz="1049"/>
            </a:lvl4pPr>
            <a:lvl5pPr>
              <a:defRPr sz="1049"/>
            </a:lvl5pPr>
          </a:lstStyle>
          <a:p>
            <a:pPr lvl="0"/>
            <a:r>
              <a:rPr lang="en-US" dirty="0"/>
              <a:t>First last name</a:t>
            </a:r>
          </a:p>
          <a:p>
            <a:pPr lvl="1"/>
            <a:r>
              <a:rPr lang="en-US" dirty="0"/>
              <a:t>Title</a:t>
            </a:r>
          </a:p>
        </p:txBody>
      </p:sp>
      <p:sp>
        <p:nvSpPr>
          <p:cNvPr id="9" name="Picture Placeholder 5">
            <a:extLst>
              <a:ext uri="{FF2B5EF4-FFF2-40B4-BE49-F238E27FC236}">
                <a16:creationId xmlns:a16="http://schemas.microsoft.com/office/drawing/2014/main" id="{5F81967D-7E0E-1EB8-D524-CFA3A85C73A1}"/>
              </a:ext>
            </a:extLst>
          </p:cNvPr>
          <p:cNvSpPr>
            <a:spLocks noGrp="1"/>
          </p:cNvSpPr>
          <p:nvPr>
            <p:ph type="pic" sz="quarter" idx="37"/>
          </p:nvPr>
        </p:nvSpPr>
        <p:spPr>
          <a:xfrm>
            <a:off x="836223" y="2680380"/>
            <a:ext cx="3182112" cy="3175483"/>
          </a:xfrm>
          <a:prstGeom prst="ellipse">
            <a:avLst/>
          </a:prstGeom>
        </p:spPr>
        <p:txBody>
          <a:bodyPr/>
          <a:lstStyle/>
          <a:p>
            <a:endParaRPr lang="en-US"/>
          </a:p>
        </p:txBody>
      </p:sp>
      <p:sp>
        <p:nvSpPr>
          <p:cNvPr id="5" name="Text Placeholder 9">
            <a:extLst>
              <a:ext uri="{FF2B5EF4-FFF2-40B4-BE49-F238E27FC236}">
                <a16:creationId xmlns:a16="http://schemas.microsoft.com/office/drawing/2014/main" id="{A5817F22-9C0E-F171-CFE2-3ED173D3F7F6}"/>
              </a:ext>
            </a:extLst>
          </p:cNvPr>
          <p:cNvSpPr>
            <a:spLocks noGrp="1"/>
          </p:cNvSpPr>
          <p:nvPr>
            <p:ph type="body" sz="quarter" idx="38"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041392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5" name="SmartArt Placeholder 10">
            <a:extLst>
              <a:ext uri="{FF2B5EF4-FFF2-40B4-BE49-F238E27FC236}">
                <a16:creationId xmlns:a16="http://schemas.microsoft.com/office/drawing/2014/main" id="{10393F32-4A99-4D53-570F-3F292150ECCB}"/>
              </a:ext>
            </a:extLst>
          </p:cNvPr>
          <p:cNvSpPr>
            <a:spLocks noGrp="1"/>
          </p:cNvSpPr>
          <p:nvPr>
            <p:ph type="dgm" sz="quarter" idx="13" hasCustomPrompt="1"/>
          </p:nvPr>
        </p:nvSpPr>
        <p:spPr>
          <a:xfrm>
            <a:off x="769410" y="2582342"/>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B35E115D-B924-BD25-1765-2C0E302EBBD2}"/>
              </a:ext>
            </a:extLst>
          </p:cNvPr>
          <p:cNvSpPr>
            <a:spLocks noGrp="1"/>
          </p:cNvSpPr>
          <p:nvPr>
            <p:ph type="dgm" sz="quarter" idx="15" hasCustomPrompt="1"/>
          </p:nvPr>
        </p:nvSpPr>
        <p:spPr>
          <a:xfrm>
            <a:off x="6444137" y="2582342"/>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762001" y="2786411"/>
            <a:ext cx="5116513" cy="4666526"/>
          </a:xfrm>
        </p:spPr>
        <p:txBody>
          <a:bodyPr lIns="0"/>
          <a:lstStyle>
            <a:lvl1pPr>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7" y="2785517"/>
            <a:ext cx="5116513" cy="4666526"/>
          </a:xfrm>
        </p:spPr>
        <p:txBody>
          <a:bodyPr lIns="0"/>
          <a:lstStyle>
            <a:lvl1pPr>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lvl1pPr>
              <a:defRPr sz="1000"/>
            </a:lvl1p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48F8B788-8ED4-4CEE-4EC9-853DC8AC56D2}"/>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6105472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8" name="SmartArt Placeholder 10">
            <a:extLst>
              <a:ext uri="{FF2B5EF4-FFF2-40B4-BE49-F238E27FC236}">
                <a16:creationId xmlns:a16="http://schemas.microsoft.com/office/drawing/2014/main" id="{2B86E3D5-D3B8-DF1E-140C-FF8DD75479ED}"/>
              </a:ext>
            </a:extLst>
          </p:cNvPr>
          <p:cNvSpPr>
            <a:spLocks noGrp="1"/>
          </p:cNvSpPr>
          <p:nvPr>
            <p:ph type="dgm" sz="quarter" idx="13" hasCustomPrompt="1"/>
          </p:nvPr>
        </p:nvSpPr>
        <p:spPr>
          <a:xfrm>
            <a:off x="753508" y="258150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SmartArt Placeholder 10">
            <a:extLst>
              <a:ext uri="{FF2B5EF4-FFF2-40B4-BE49-F238E27FC236}">
                <a16:creationId xmlns:a16="http://schemas.microsoft.com/office/drawing/2014/main" id="{667DAC9E-7D7A-9BC2-AF25-283481293CAA}"/>
              </a:ext>
            </a:extLst>
          </p:cNvPr>
          <p:cNvSpPr>
            <a:spLocks noGrp="1"/>
          </p:cNvSpPr>
          <p:nvPr>
            <p:ph type="dgm" sz="quarter" idx="15" hasCustomPrompt="1"/>
          </p:nvPr>
        </p:nvSpPr>
        <p:spPr>
          <a:xfrm>
            <a:off x="753508" y="531633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62001" y="2697793"/>
            <a:ext cx="10782961" cy="2030308"/>
          </a:xfrm>
        </p:spPr>
        <p:txBody>
          <a:bodyPr lIns="0"/>
          <a:lstStyle>
            <a:lvl1pPr marL="0" indent="0">
              <a:buNone/>
              <a:defRPr sz="1397" b="0" i="0">
                <a:latin typeface="Aptos" panose="020B0004020202020204" pitchFamily="34" charset="0"/>
              </a:defRPr>
            </a:lvl1pPr>
            <a:lvl2pPr>
              <a:defRPr sz="1198" b="0" i="0">
                <a:latin typeface="Aptos" panose="020B0004020202020204" pitchFamily="34" charset="0"/>
              </a:defRPr>
            </a:lvl2pPr>
            <a:lvl3pPr>
              <a:defRPr sz="1098"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62001" y="5421736"/>
            <a:ext cx="10782961" cy="2030308"/>
          </a:xfrm>
        </p:spPr>
        <p:txBody>
          <a:bodyPr lIns="0"/>
          <a:lstStyle>
            <a:lvl1pPr marL="0" indent="0">
              <a:buNone/>
              <a:defRPr sz="1397" b="0" i="0">
                <a:latin typeface="Aptos" panose="020B0004020202020204" pitchFamily="34" charset="0"/>
              </a:defRPr>
            </a:lvl1pPr>
            <a:lvl2pPr>
              <a:defRPr sz="1198" b="0" i="0">
                <a:latin typeface="Aptos" panose="020B0004020202020204" pitchFamily="34" charset="0"/>
              </a:defRPr>
            </a:lvl2pPr>
            <a:lvl3pPr>
              <a:defRPr sz="1098"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678992"/>
            <a:ext cx="10928349" cy="314958"/>
          </a:xfrm>
        </p:spPr>
        <p:txBody>
          <a:bodyPr vert="horz" lIns="91440" tIns="45720" rIns="91440" bIns="45720" rtlCol="0" anchor="t">
            <a:spAutoFit/>
          </a:bodyPr>
          <a:lstStyle>
            <a:lvl1pPr marL="0" indent="0" algn="l">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lvl1pPr>
              <a:defRPr sz="1000"/>
            </a:lvl1p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E0A2B438-7FB5-F368-4E7D-020D2D1BC73D}"/>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547959821"/>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4" name="Picture 3" descr="A close up of a blue and gold paint&#10;&#10;Description automatically generated">
            <a:extLst>
              <a:ext uri="{FF2B5EF4-FFF2-40B4-BE49-F238E27FC236}">
                <a16:creationId xmlns:a16="http://schemas.microsoft.com/office/drawing/2014/main" id="{1A03AA40-4B77-849C-9053-F482C47DE7C9}"/>
              </a:ext>
            </a:extLst>
          </p:cNvPr>
          <p:cNvPicPr>
            <a:picLocks noChangeAspect="1"/>
          </p:cNvPicPr>
          <p:nvPr userDrawn="1"/>
        </p:nvPicPr>
        <p:blipFill>
          <a:blip r:embed="rId2"/>
          <a:srcRect l="1644" t="2818" r="26465" b="2818"/>
          <a:stretch/>
        </p:blipFill>
        <p:spPr>
          <a:xfrm>
            <a:off x="266700" y="257174"/>
            <a:ext cx="11658600" cy="8610601"/>
          </a:xfrm>
          <a:prstGeom prst="rect">
            <a:avLst/>
          </a:prstGeom>
        </p:spPr>
      </p:pic>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6" name="Content Placeholder 2">
            <a:extLst>
              <a:ext uri="{FF2B5EF4-FFF2-40B4-BE49-F238E27FC236}">
                <a16:creationId xmlns:a16="http://schemas.microsoft.com/office/drawing/2014/main" id="{0B9BDC93-D130-7382-5D9B-2D166A084D6A}"/>
              </a:ext>
            </a:extLst>
          </p:cNvPr>
          <p:cNvSpPr>
            <a:spLocks noGrp="1"/>
          </p:cNvSpPr>
          <p:nvPr>
            <p:ph idx="17" hasCustomPrompt="1"/>
          </p:nvPr>
        </p:nvSpPr>
        <p:spPr>
          <a:xfrm>
            <a:off x="653845" y="834934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 XXXXXXXX</a:t>
            </a:r>
          </a:p>
          <a:p>
            <a:pPr>
              <a:lnSpc>
                <a:spcPct val="100000"/>
              </a:lnSpc>
            </a:pPr>
            <a:r>
              <a:rPr lang="en-US" dirty="0"/>
              <a:t>Month XX, 20XX</a:t>
            </a:r>
          </a:p>
        </p:txBody>
      </p:sp>
      <p:pic>
        <p:nvPicPr>
          <p:cNvPr id="9" name="Graphic 8">
            <a:extLst>
              <a:ext uri="{FF2B5EF4-FFF2-40B4-BE49-F238E27FC236}">
                <a16:creationId xmlns:a16="http://schemas.microsoft.com/office/drawing/2014/main" id="{129E6154-34CC-2436-A6DD-EC203EED70DB}"/>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697304"/>
            <a:ext cx="1861583" cy="293740"/>
          </a:xfrm>
          <a:prstGeom prst="rect">
            <a:avLst/>
          </a:prstGeom>
        </p:spPr>
      </p:pic>
      <p:sp>
        <p:nvSpPr>
          <p:cNvPr id="11" name="Title 1">
            <a:extLst>
              <a:ext uri="{FF2B5EF4-FFF2-40B4-BE49-F238E27FC236}">
                <a16:creationId xmlns:a16="http://schemas.microsoft.com/office/drawing/2014/main" id="{C61C7E75-04A3-CD39-D881-EEE4D78BB5F2}"/>
              </a:ext>
            </a:extLst>
          </p:cNvPr>
          <p:cNvSpPr>
            <a:spLocks noGrp="1"/>
          </p:cNvSpPr>
          <p:nvPr>
            <p:ph type="ctrTitle" hasCustomPrompt="1"/>
          </p:nvPr>
        </p:nvSpPr>
        <p:spPr>
          <a:xfrm>
            <a:off x="653846" y="3978056"/>
            <a:ext cx="10890457" cy="720147"/>
          </a:xfrm>
          <a:prstGeom prst="rect">
            <a:avLst/>
          </a:prstGeom>
        </p:spPr>
        <p:txBody>
          <a:bodyPr vert="horz" lIns="91440" tIns="45720" rIns="91440" bIns="45720" rtlCol="0" anchor="t">
            <a:noAutofit/>
          </a:bodyPr>
          <a:lstStyle>
            <a:lvl1pPr>
              <a:defRPr lang="en-US" sz="4400" dirty="0">
                <a:solidFill>
                  <a:schemeClr val="bg1"/>
                </a:solidFill>
              </a:defRPr>
            </a:lvl1pPr>
          </a:lstStyle>
          <a:p>
            <a:pPr lvl="0"/>
            <a:r>
              <a:rPr lang="en-US" dirty="0"/>
              <a:t>Divider Slide</a:t>
            </a:r>
          </a:p>
        </p:txBody>
      </p:sp>
      <p:sp>
        <p:nvSpPr>
          <p:cNvPr id="12" name="Content Placeholder 2">
            <a:extLst>
              <a:ext uri="{FF2B5EF4-FFF2-40B4-BE49-F238E27FC236}">
                <a16:creationId xmlns:a16="http://schemas.microsoft.com/office/drawing/2014/main" id="{6A36C2C4-13B1-C305-1D76-8D6AD0A246AD}"/>
              </a:ext>
            </a:extLst>
          </p:cNvPr>
          <p:cNvSpPr>
            <a:spLocks noGrp="1"/>
          </p:cNvSpPr>
          <p:nvPr>
            <p:ph idx="14" hasCustomPrompt="1"/>
          </p:nvPr>
        </p:nvSpPr>
        <p:spPr>
          <a:xfrm>
            <a:off x="653846" y="3651145"/>
            <a:ext cx="10890457" cy="322857"/>
          </a:xfrm>
        </p:spPr>
        <p:txBody>
          <a:bodyPr anchor="b">
            <a:noAutofit/>
          </a:bodyPr>
          <a:lstStyle>
            <a:lvl1pPr marL="0" indent="0" algn="l">
              <a:buNone/>
              <a:defRPr sz="1597"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13" name="Footer Placeholder 6">
            <a:extLst>
              <a:ext uri="{FF2B5EF4-FFF2-40B4-BE49-F238E27FC236}">
                <a16:creationId xmlns:a16="http://schemas.microsoft.com/office/drawing/2014/main" id="{3D67D1D8-119D-5693-C4CE-BCAAA5521092}"/>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defRPr>
            </a:lvl1pPr>
          </a:lstStyle>
          <a:p>
            <a:pPr defTabSz="456263"/>
            <a:r>
              <a:rPr lang="en-US"/>
              <a:t>PLEASE REFER TO CONTENT DISCLOSURES AT THE END OF THIS PRESENTATION.</a:t>
            </a:r>
            <a:endParaRPr lang="en-US" dirty="0"/>
          </a:p>
        </p:txBody>
      </p:sp>
    </p:spTree>
    <p:extLst>
      <p:ext uri="{BB962C8B-B14F-4D97-AF65-F5344CB8AC3E}">
        <p14:creationId xmlns:p14="http://schemas.microsoft.com/office/powerpoint/2010/main" val="2312907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762001" y="2383519"/>
            <a:ext cx="5116513" cy="4511781"/>
          </a:xfrm>
          <a:solidFill>
            <a:schemeClr val="bg2">
              <a:lumMod val="40000"/>
              <a:lumOff val="60000"/>
              <a:alpha val="67000"/>
            </a:schemeClr>
          </a:solidFill>
        </p:spPr>
        <p:txBody>
          <a:bodyPr lIns="274320" tIns="274320" rIns="274320"/>
          <a:lstStyle>
            <a:lvl1pPr indent="-136879">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7" y="2382626"/>
            <a:ext cx="5116513" cy="4511781"/>
          </a:xfrm>
          <a:solidFill>
            <a:schemeClr val="bg2">
              <a:lumMod val="40000"/>
              <a:lumOff val="60000"/>
              <a:alpha val="67000"/>
            </a:schemeClr>
          </a:solidFill>
        </p:spPr>
        <p:txBody>
          <a:bodyPr lIns="274320" tIns="274320" rIns="274320"/>
          <a:lstStyle>
            <a:lvl1pPr indent="-136879">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lvl1pPr>
              <a:defRPr sz="1000"/>
            </a:lvl1p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98EF2DAC-87BC-3ADE-7911-EF20C82537DF}"/>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8746329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40000"/>
            <a:lumOff val="60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9" y="5915104"/>
            <a:ext cx="3520671" cy="699485"/>
          </a:xfrm>
          <a:noFill/>
        </p:spPr>
        <p:txBody>
          <a:bodyPr tIns="0" bIns="0"/>
          <a:lstStyle>
            <a:lvl1pPr marL="0" indent="0" algn="ctr">
              <a:buFont typeface="Arial" panose="020B0604020202020204" pitchFamily="34" charset="0"/>
              <a:buNone/>
              <a:defRPr sz="1600" b="1" cap="none" baseline="0"/>
            </a:lvl1pPr>
            <a:lvl2pPr marL="9506" indent="0" algn="ctr">
              <a:buNone/>
              <a:tabLst/>
              <a:defRPr sz="1397"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90" y="5915104"/>
            <a:ext cx="3520671" cy="699485"/>
          </a:xfrm>
          <a:noFill/>
        </p:spPr>
        <p:txBody>
          <a:bodyPr tIns="0" bIns="0"/>
          <a:lstStyle>
            <a:lvl1pPr marL="0" indent="0" algn="ctr">
              <a:buNone/>
              <a:defRPr lang="en-US" sz="1600" b="1" kern="1200" cap="none" baseline="0" dirty="0">
                <a:solidFill>
                  <a:schemeClr val="tx1"/>
                </a:solidFill>
                <a:latin typeface="+mn-lt"/>
                <a:ea typeface="+mn-ea"/>
                <a:cs typeface="+mn-cs"/>
              </a:defRPr>
            </a:lvl1pPr>
            <a:lvl2pPr marL="9506" indent="0" algn="ctr">
              <a:buNone/>
              <a:tabLst/>
              <a:defRPr lang="en-US" sz="1397"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313783" y="2919034"/>
            <a:ext cx="2743200" cy="2737485"/>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7019824" y="2919034"/>
            <a:ext cx="2743200" cy="2739382"/>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84A5E4D0-A254-C12A-BD42-25D33A4CCC23}"/>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9374137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9" name="SmartArt Placeholder 10">
            <a:extLst>
              <a:ext uri="{FF2B5EF4-FFF2-40B4-BE49-F238E27FC236}">
                <a16:creationId xmlns:a16="http://schemas.microsoft.com/office/drawing/2014/main" id="{5CD7EA6C-3785-C054-F6AA-60B115F98D49}"/>
              </a:ext>
            </a:extLst>
          </p:cNvPr>
          <p:cNvSpPr>
            <a:spLocks noGrp="1"/>
          </p:cNvSpPr>
          <p:nvPr>
            <p:ph type="dgm" sz="quarter" idx="13" hasCustomPrompt="1"/>
          </p:nvPr>
        </p:nvSpPr>
        <p:spPr>
          <a:xfrm>
            <a:off x="753533" y="2585288"/>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1" name="SmartArt Placeholder 10">
            <a:extLst>
              <a:ext uri="{FF2B5EF4-FFF2-40B4-BE49-F238E27FC236}">
                <a16:creationId xmlns:a16="http://schemas.microsoft.com/office/drawing/2014/main" id="{B2D95803-9918-2CB9-4DF5-38DAADB1A2AE}"/>
              </a:ext>
            </a:extLst>
          </p:cNvPr>
          <p:cNvSpPr>
            <a:spLocks noGrp="1"/>
          </p:cNvSpPr>
          <p:nvPr>
            <p:ph type="dgm" sz="quarter" idx="15" hasCustomPrompt="1"/>
          </p:nvPr>
        </p:nvSpPr>
        <p:spPr>
          <a:xfrm>
            <a:off x="4508411" y="2585288"/>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2A8BCD5A-9A7F-882E-91AA-C677A9556038}"/>
              </a:ext>
            </a:extLst>
          </p:cNvPr>
          <p:cNvSpPr>
            <a:spLocks noGrp="1"/>
          </p:cNvSpPr>
          <p:nvPr>
            <p:ph type="dgm" sz="quarter" idx="17" hasCustomPrompt="1"/>
          </p:nvPr>
        </p:nvSpPr>
        <p:spPr>
          <a:xfrm>
            <a:off x="8266553" y="2585288"/>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762002" y="2793956"/>
            <a:ext cx="3280847" cy="4658086"/>
          </a:xfrm>
        </p:spPr>
        <p:txBody>
          <a:bodyPr lIns="0"/>
          <a:lstStyle>
            <a:lvl1pPr indent="-109503">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516879" y="2793956"/>
            <a:ext cx="3280847" cy="4658086"/>
          </a:xfrm>
        </p:spPr>
        <p:txBody>
          <a:bodyPr lIns="0"/>
          <a:lstStyle>
            <a:lvl1pPr indent="-109503">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8" y="2793956"/>
            <a:ext cx="3280847" cy="4658086"/>
          </a:xfrm>
        </p:spPr>
        <p:txBody>
          <a:bodyPr lIns="0"/>
          <a:lstStyle>
            <a:lvl1pPr indent="-109503">
              <a:defRPr sz="1397"/>
            </a:lvl1pPr>
            <a:lvl2pPr>
              <a:defRPr sz="1198"/>
            </a:lvl2pPr>
            <a:lvl3pPr>
              <a:defRPr sz="1098"/>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1BC7AA57-6735-CEE9-29E8-F679C327BE62}"/>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8510297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8" name="SmartArt Placeholder 10">
            <a:extLst>
              <a:ext uri="{FF2B5EF4-FFF2-40B4-BE49-F238E27FC236}">
                <a16:creationId xmlns:a16="http://schemas.microsoft.com/office/drawing/2014/main" id="{EB322081-5617-9829-8373-7F53D4DE6A0C}"/>
              </a:ext>
            </a:extLst>
          </p:cNvPr>
          <p:cNvSpPr>
            <a:spLocks noGrp="1"/>
          </p:cNvSpPr>
          <p:nvPr>
            <p:ph type="dgm" sz="quarter" idx="24" hasCustomPrompt="1"/>
          </p:nvPr>
        </p:nvSpPr>
        <p:spPr>
          <a:xfrm>
            <a:off x="764039" y="5769689"/>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6FF1549E-94A3-C2FA-5E58-C9D3876BDFD3}"/>
              </a:ext>
            </a:extLst>
          </p:cNvPr>
          <p:cNvSpPr>
            <a:spLocks noGrp="1"/>
          </p:cNvSpPr>
          <p:nvPr>
            <p:ph type="dgm" sz="quarter" idx="23" hasCustomPrompt="1"/>
          </p:nvPr>
        </p:nvSpPr>
        <p:spPr>
          <a:xfrm>
            <a:off x="764039" y="4170032"/>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8DCE4E67-6281-56E1-A608-B7F06EE42C57}"/>
              </a:ext>
            </a:extLst>
          </p:cNvPr>
          <p:cNvSpPr>
            <a:spLocks noGrp="1"/>
          </p:cNvSpPr>
          <p:nvPr>
            <p:ph type="dgm" sz="quarter" idx="13" hasCustomPrompt="1"/>
          </p:nvPr>
        </p:nvSpPr>
        <p:spPr>
          <a:xfrm>
            <a:off x="764039" y="2584091"/>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70390" y="2697794"/>
            <a:ext cx="10812012" cy="1170398"/>
          </a:xfrm>
        </p:spPr>
        <p:txBody>
          <a:bodyPr lIns="0"/>
          <a:lstStyle>
            <a:lvl1pPr marL="0" indent="0">
              <a:buNone/>
              <a:defRPr sz="1397" b="0" i="0">
                <a:latin typeface="Aptos" panose="020B0004020202020204" pitchFamily="34" charset="0"/>
              </a:defRPr>
            </a:lvl1pPr>
            <a:lvl2pPr>
              <a:defRPr sz="1198" b="0" i="0">
                <a:latin typeface="Aptos" panose="020B0004020202020204" pitchFamily="34" charset="0"/>
              </a:defRPr>
            </a:lvl2pPr>
            <a:lvl3pPr>
              <a:defRPr sz="1098"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70390" y="4288307"/>
            <a:ext cx="10812012" cy="1170398"/>
          </a:xfrm>
        </p:spPr>
        <p:txBody>
          <a:bodyPr lIns="0"/>
          <a:lstStyle>
            <a:lvl1pPr marL="0" indent="0">
              <a:buNone/>
              <a:defRPr sz="1397" b="0" i="0">
                <a:latin typeface="Aptos" panose="020B0004020202020204" pitchFamily="34" charset="0"/>
              </a:defRPr>
            </a:lvl1pPr>
            <a:lvl2pPr>
              <a:defRPr sz="1198" b="0" i="0">
                <a:latin typeface="Aptos" panose="020B0004020202020204" pitchFamily="34" charset="0"/>
              </a:defRPr>
            </a:lvl2pPr>
            <a:lvl3pPr>
              <a:defRPr sz="1098"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770390" y="5878822"/>
            <a:ext cx="10812012" cy="1170398"/>
          </a:xfrm>
        </p:spPr>
        <p:txBody>
          <a:bodyPr lIns="0"/>
          <a:lstStyle>
            <a:lvl1pPr marL="0" indent="0">
              <a:buNone/>
              <a:defRPr sz="1397" b="0" i="0">
                <a:latin typeface="Aptos" panose="020B0004020202020204" pitchFamily="34" charset="0"/>
              </a:defRPr>
            </a:lvl1pPr>
            <a:lvl2pPr>
              <a:defRPr sz="1198" b="0" i="0">
                <a:latin typeface="Aptos" panose="020B0004020202020204" pitchFamily="34" charset="0"/>
              </a:defRPr>
            </a:lvl2pPr>
            <a:lvl3pPr>
              <a:defRPr sz="1098"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8ABA1B1D-C02A-6C5D-4F5A-0A72E3005D43}"/>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831659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762002" y="2382626"/>
            <a:ext cx="3280847" cy="5069417"/>
          </a:xfrm>
          <a:solidFill>
            <a:schemeClr val="bg2">
              <a:lumMod val="40000"/>
              <a:lumOff val="60000"/>
              <a:alpha val="67000"/>
            </a:schemeClr>
          </a:solidFill>
        </p:spPr>
        <p:txBody>
          <a:bodyPr lIns="274320" tIns="274320" rIns="274320"/>
          <a:lstStyle>
            <a:lvl1pPr indent="-109503">
              <a:defRPr sz="1397"/>
            </a:lvl1pPr>
            <a:lvl2pPr>
              <a:defRPr sz="1198"/>
            </a:lvl2pPr>
            <a:lvl3pPr>
              <a:defRPr sz="1098"/>
            </a:lvl3pPr>
            <a:lvl4pPr>
              <a:defRPr sz="1597"/>
            </a:lvl4pPr>
            <a:lvl5pPr>
              <a:defRPr sz="1597"/>
            </a:lvl5pPr>
          </a:lstStyle>
          <a:p>
            <a:pPr lvl="0"/>
            <a:r>
              <a:rPr lang="en-US" dirty="0"/>
              <a:t>Click to edit Master text styles</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519080" y="2382626"/>
            <a:ext cx="3280847" cy="5069417"/>
          </a:xfrm>
          <a:solidFill>
            <a:schemeClr val="bg2">
              <a:lumMod val="40000"/>
              <a:lumOff val="60000"/>
              <a:alpha val="67000"/>
            </a:schemeClr>
          </a:solidFill>
        </p:spPr>
        <p:txBody>
          <a:bodyPr lIns="274320" tIns="274320" rIns="274320"/>
          <a:lstStyle>
            <a:lvl1pPr indent="-109503">
              <a:defRPr sz="1397"/>
            </a:lvl1pPr>
            <a:lvl2pPr>
              <a:defRPr sz="1198"/>
            </a:lvl2pPr>
            <a:lvl3pPr>
              <a:defRPr sz="1098"/>
            </a:lvl3pPr>
            <a:lvl4pPr>
              <a:defRPr sz="1597"/>
            </a:lvl4pPr>
            <a:lvl5pPr>
              <a:defRPr sz="1597"/>
            </a:lvl5pPr>
          </a:lstStyle>
          <a:p>
            <a:pPr lvl="0"/>
            <a:r>
              <a:rPr lang="en-US" dirty="0"/>
              <a:t>Click to edit Master text styles</a:t>
            </a:r>
          </a:p>
          <a:p>
            <a:pPr lvl="1"/>
            <a:r>
              <a:rPr lang="en-US" dirty="0"/>
              <a:t>Second level</a:t>
            </a:r>
          </a:p>
          <a:p>
            <a:pPr lvl="2"/>
            <a:r>
              <a:rPr lang="en-US" dirty="0"/>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8" y="2382626"/>
            <a:ext cx="3280847" cy="5069417"/>
          </a:xfrm>
          <a:solidFill>
            <a:schemeClr val="bg2">
              <a:lumMod val="40000"/>
              <a:lumOff val="60000"/>
              <a:alpha val="67000"/>
            </a:schemeClr>
          </a:solidFill>
        </p:spPr>
        <p:txBody>
          <a:bodyPr lIns="274320" tIns="274320" rIns="274320"/>
          <a:lstStyle>
            <a:lvl1pPr indent="-109503">
              <a:defRPr sz="1397"/>
            </a:lvl1pPr>
            <a:lvl2pPr>
              <a:defRPr sz="1198"/>
            </a:lvl2pPr>
            <a:lvl3pPr>
              <a:defRPr sz="1098"/>
            </a:lvl3pPr>
            <a:lvl4pPr>
              <a:defRPr sz="1597"/>
            </a:lvl4pPr>
            <a:lvl5pPr>
              <a:defRPr sz="1597"/>
            </a:lvl5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31A24DC5-CA7D-7E3B-1B35-53413167ECDE}"/>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1410232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762002" y="2382626"/>
            <a:ext cx="3280847" cy="5069417"/>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198"/>
            </a:lvl2pPr>
          </a:lstStyle>
          <a:p>
            <a:pPr marL="171099" lvl="0" indent="-171099" algn="l" defTabSz="684394" rtl="0" eaLnBrk="1" latinLnBrk="0" hangingPunct="1">
              <a:lnSpc>
                <a:spcPct val="90000"/>
              </a:lnSpc>
              <a:spcBef>
                <a:spcPts val="749"/>
              </a:spcBef>
              <a:buFont typeface="Wingdings" pitchFamily="2" charset="2"/>
              <a:buChar char="§"/>
            </a:pPr>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519079" y="2382626"/>
            <a:ext cx="3280847" cy="5069417"/>
          </a:xfrm>
          <a:solidFill>
            <a:schemeClr val="bg2">
              <a:lumMod val="40000"/>
              <a:lumOff val="60000"/>
              <a:alpha val="67000"/>
            </a:schemeClr>
          </a:solidFill>
        </p:spPr>
        <p:txBody>
          <a:bodyPr lIns="274320" tIns="1645920" rIns="274320"/>
          <a:lstStyle>
            <a:lvl1pPr marL="0" indent="0" algn="ctr">
              <a:buNone/>
              <a:defRPr lang="en-US" sz="1397" b="1" kern="1200" cap="none" baseline="0" dirty="0" smtClean="0">
                <a:solidFill>
                  <a:schemeClr val="tx1"/>
                </a:solidFill>
                <a:latin typeface="+mn-lt"/>
                <a:ea typeface="+mn-ea"/>
                <a:cs typeface="+mn-cs"/>
              </a:defRPr>
            </a:lvl1pPr>
            <a:lvl2pPr marL="0" indent="0" algn="ctr">
              <a:buNone/>
              <a:tabLst/>
              <a:defRPr sz="1198"/>
            </a:lvl2pPr>
          </a:lstStyle>
          <a:p>
            <a:pPr marL="171099" lvl="0" indent="-171099" algn="l" defTabSz="684394" rtl="0" eaLnBrk="1" latinLnBrk="0" hangingPunct="1">
              <a:lnSpc>
                <a:spcPct val="90000"/>
              </a:lnSpc>
              <a:spcBef>
                <a:spcPts val="749"/>
              </a:spcBef>
              <a:buFont typeface="Wingdings" pitchFamily="2" charset="2"/>
              <a:buChar char="§"/>
            </a:pPr>
            <a:r>
              <a:rPr lang="en-US" dirty="0"/>
              <a:t>Click to edit Master text styles</a:t>
            </a:r>
          </a:p>
          <a:p>
            <a:pPr lvl="1"/>
            <a:r>
              <a:rPr lang="en-US" dirty="0"/>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8" y="2382626"/>
            <a:ext cx="3280847" cy="5069417"/>
          </a:xfrm>
          <a:solidFill>
            <a:schemeClr val="bg2">
              <a:lumMod val="40000"/>
              <a:lumOff val="60000"/>
              <a:alpha val="67000"/>
            </a:schemeClr>
          </a:solidFill>
        </p:spPr>
        <p:txBody>
          <a:bodyPr lIns="274320" tIns="1645920" rIns="274320"/>
          <a:lstStyle>
            <a:lvl1pPr marL="0" indent="0" algn="ctr">
              <a:buNone/>
              <a:defRPr sz="1397" b="1" cap="none" baseline="0"/>
            </a:lvl1pPr>
            <a:lvl2pPr marL="0" indent="0" algn="ctr">
              <a:buNone/>
              <a:tabLst/>
              <a:defRPr sz="1198"/>
            </a:lvl2pPr>
          </a:lstStyle>
          <a:p>
            <a:pPr lvl="0"/>
            <a:r>
              <a:rPr lang="en-US" dirty="0"/>
              <a:t>Click to edit Master text styles</a:t>
            </a:r>
          </a:p>
          <a:p>
            <a:pPr lvl="1"/>
            <a:r>
              <a:rPr lang="en-US" dirty="0"/>
              <a:t>Second level</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2112360" y="3194090"/>
            <a:ext cx="585216" cy="583997"/>
          </a:xfrm>
          <a:prstGeom prst="ellipse">
            <a:avLst/>
          </a:prstGeom>
          <a:ln w="12700">
            <a:solidFill>
              <a:schemeClr val="accent2"/>
            </a:solidFill>
          </a:ln>
        </p:spPr>
        <p:txBody>
          <a:bodyPr anchor="ctr"/>
          <a:lstStyle>
            <a:lvl1pPr marL="0" indent="0" algn="ctr">
              <a:lnSpc>
                <a:spcPct val="100000"/>
              </a:lnSpc>
              <a:spcBef>
                <a:spcPts val="0"/>
              </a:spcBef>
              <a:buNone/>
              <a:defRPr sz="1796" b="0" i="0">
                <a:solidFill>
                  <a:schemeClr val="accent2"/>
                </a:solidFill>
                <a:latin typeface="Aptos Light" panose="020B0004020202020204" pitchFamily="34" charset="0"/>
              </a:defRPr>
            </a:lvl1pPr>
            <a:lvl2pPr marL="182980" indent="0">
              <a:buNone/>
              <a:defRPr/>
            </a:lvl2pPr>
            <a:lvl3pPr marL="339821" indent="0">
              <a:buNone/>
              <a:defRPr/>
            </a:lvl3pPr>
            <a:lvl4pPr marL="514484" indent="0">
              <a:buNone/>
              <a:defRPr/>
            </a:lvl4pPr>
            <a:lvl5pPr marL="687959" indent="0">
              <a:buNone/>
              <a:defRPr/>
            </a:lvl5pPr>
          </a:lstStyle>
          <a:p>
            <a:pPr lvl="0"/>
            <a:r>
              <a:rPr lang="en-US" dirty="0"/>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878859" y="3194089"/>
            <a:ext cx="585216" cy="583997"/>
          </a:xfrm>
          <a:prstGeom prst="ellipse">
            <a:avLst/>
          </a:prstGeom>
          <a:ln w="12700">
            <a:solidFill>
              <a:schemeClr val="accent2"/>
            </a:solidFill>
          </a:ln>
        </p:spPr>
        <p:txBody>
          <a:bodyPr anchor="ctr"/>
          <a:lstStyle>
            <a:lvl1pPr marL="0" indent="0" algn="ctr">
              <a:buNone/>
              <a:defRPr lang="en-US" sz="1796" b="0" i="0" kern="1200" dirty="0">
                <a:solidFill>
                  <a:schemeClr val="accent2"/>
                </a:solidFill>
                <a:latin typeface="Aptos Light" panose="020B0004020202020204" pitchFamily="34" charset="0"/>
                <a:ea typeface="+mn-ea"/>
                <a:cs typeface="+mn-cs"/>
              </a:defRPr>
            </a:lvl1pPr>
            <a:lvl2pPr marL="182980" indent="0">
              <a:buNone/>
              <a:defRPr/>
            </a:lvl2pPr>
            <a:lvl3pPr marL="339821" indent="0">
              <a:buNone/>
              <a:defRPr/>
            </a:lvl3pPr>
            <a:lvl4pPr marL="514484" indent="0">
              <a:buNone/>
              <a:defRPr/>
            </a:lvl4pPr>
            <a:lvl5pPr marL="687959" indent="0">
              <a:buNone/>
              <a:defRPr/>
            </a:lvl5pPr>
          </a:lstStyle>
          <a:p>
            <a:pPr marL="0" lvl="0" indent="0" algn="ctr" defTabSz="684394" rtl="0" eaLnBrk="1" latinLnBrk="0" hangingPunct="1">
              <a:lnSpc>
                <a:spcPct val="100000"/>
              </a:lnSpc>
              <a:spcBef>
                <a:spcPts val="0"/>
              </a:spcBef>
              <a:buFont typeface="Wingdings" pitchFamily="2" charset="2"/>
              <a:buNone/>
              <a:tabLst/>
            </a:pPr>
            <a:r>
              <a:rPr lang="en-US" dirty="0"/>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615196" y="3194088"/>
            <a:ext cx="585216" cy="583997"/>
          </a:xfrm>
          <a:prstGeom prst="ellipse">
            <a:avLst/>
          </a:prstGeom>
          <a:ln w="12700">
            <a:solidFill>
              <a:schemeClr val="accent2"/>
            </a:solidFill>
          </a:ln>
        </p:spPr>
        <p:txBody>
          <a:bodyPr anchor="ctr"/>
          <a:lstStyle>
            <a:lvl1pPr marL="0" indent="0" algn="ctr">
              <a:buNone/>
              <a:defRPr lang="en-US" sz="1796" b="0" i="0" kern="1200" dirty="0">
                <a:solidFill>
                  <a:schemeClr val="accent2"/>
                </a:solidFill>
                <a:latin typeface="Aptos Light" panose="020B0004020202020204" pitchFamily="34" charset="0"/>
                <a:ea typeface="+mn-ea"/>
                <a:cs typeface="+mn-cs"/>
              </a:defRPr>
            </a:lvl1pPr>
            <a:lvl2pPr marL="182980" indent="0">
              <a:buNone/>
              <a:defRPr/>
            </a:lvl2pPr>
            <a:lvl3pPr marL="339821" indent="0">
              <a:buNone/>
              <a:defRPr/>
            </a:lvl3pPr>
            <a:lvl4pPr marL="514484" indent="0">
              <a:buNone/>
              <a:defRPr/>
            </a:lvl4pPr>
            <a:lvl5pPr marL="687959" indent="0">
              <a:buNone/>
              <a:defRPr/>
            </a:lvl5pPr>
          </a:lstStyle>
          <a:p>
            <a:pPr marL="0" lvl="0" indent="0" algn="ctr" defTabSz="684394" rtl="0" eaLnBrk="1" latinLnBrk="0" hangingPunct="1">
              <a:lnSpc>
                <a:spcPct val="100000"/>
              </a:lnSpc>
              <a:spcBef>
                <a:spcPts val="0"/>
              </a:spcBef>
              <a:buFont typeface="Wingdings" pitchFamily="2" charset="2"/>
              <a:buNone/>
              <a:tabLst/>
            </a:pPr>
            <a:r>
              <a:rPr lang="en-US" dirty="0"/>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78F1B14E-D4CC-2181-9609-909131AC22F6}"/>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655484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5722825"/>
            <a:ext cx="3520671" cy="644129"/>
          </a:xfrm>
          <a:noFill/>
        </p:spPr>
        <p:txBody>
          <a:bodyPr tIns="0" bIns="0"/>
          <a:lstStyle>
            <a:lvl1pPr marL="0" indent="0" algn="ctr">
              <a:buFont typeface="Arial" panose="020B0604020202020204" pitchFamily="34" charset="0"/>
              <a:buNone/>
              <a:defRPr sz="1397" b="1" cap="none" baseline="0"/>
            </a:lvl1pPr>
            <a:lvl2pPr marL="9506" indent="0" algn="ctr">
              <a:buNone/>
              <a:tabLst/>
              <a:defRPr sz="1397"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7" y="5722825"/>
            <a:ext cx="3520671" cy="644129"/>
          </a:xfrm>
          <a:noFill/>
        </p:spPr>
        <p:txBody>
          <a:bodyPr tIns="0" bIns="0"/>
          <a:lstStyle>
            <a:lvl1pPr marL="0" indent="0" algn="ctr">
              <a:buNone/>
              <a:defRPr lang="en-US" sz="1397" b="1" kern="1200" cap="none" baseline="0" dirty="0">
                <a:solidFill>
                  <a:schemeClr val="tx1"/>
                </a:solidFill>
                <a:latin typeface="+mn-lt"/>
                <a:ea typeface="+mn-ea"/>
                <a:cs typeface="+mn-cs"/>
              </a:defRPr>
            </a:lvl1pPr>
            <a:lvl2pPr marL="9506" indent="0" algn="ctr">
              <a:buNone/>
              <a:tabLst/>
              <a:defRPr lang="en-US" sz="1397"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3" y="5722825"/>
            <a:ext cx="3520671" cy="644129"/>
          </a:xfrm>
          <a:noFill/>
        </p:spPr>
        <p:txBody>
          <a:bodyPr tIns="0" bIns="0"/>
          <a:lstStyle>
            <a:lvl1pPr marL="0" indent="0" algn="ctr">
              <a:buNone/>
              <a:defRPr lang="en-US" sz="1397" b="1" kern="1200" cap="none" baseline="0" dirty="0">
                <a:solidFill>
                  <a:schemeClr val="tx1"/>
                </a:solidFill>
                <a:latin typeface="+mn-lt"/>
                <a:ea typeface="+mn-ea"/>
                <a:cs typeface="+mn-cs"/>
              </a:defRPr>
            </a:lvl1pPr>
            <a:lvl2pPr marL="9506" indent="0" algn="ctr">
              <a:buNone/>
              <a:tabLst/>
              <a:defRPr lang="en-US" sz="1397"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260196" y="3031300"/>
            <a:ext cx="2333651" cy="2328789"/>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958480" y="3031300"/>
            <a:ext cx="2333651" cy="2328789"/>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656765" y="3031300"/>
            <a:ext cx="2333651" cy="2328789"/>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1C68453C-5ADF-270C-53BA-303FB4736377}"/>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6757773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9" name="SmartArt Placeholder 10">
            <a:extLst>
              <a:ext uri="{FF2B5EF4-FFF2-40B4-BE49-F238E27FC236}">
                <a16:creationId xmlns:a16="http://schemas.microsoft.com/office/drawing/2014/main" id="{07FB4DDE-79D8-ED3F-625A-37FA86D56C23}"/>
              </a:ext>
            </a:extLst>
          </p:cNvPr>
          <p:cNvSpPr>
            <a:spLocks noGrp="1"/>
          </p:cNvSpPr>
          <p:nvPr>
            <p:ph type="dgm" sz="quarter" idx="13" hasCustomPrompt="1"/>
          </p:nvPr>
        </p:nvSpPr>
        <p:spPr>
          <a:xfrm>
            <a:off x="754382" y="258234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1" name="SmartArt Placeholder 10">
            <a:extLst>
              <a:ext uri="{FF2B5EF4-FFF2-40B4-BE49-F238E27FC236}">
                <a16:creationId xmlns:a16="http://schemas.microsoft.com/office/drawing/2014/main" id="{BB047C34-F6AC-CD75-C2CB-CFEEA48DBC1C}"/>
              </a:ext>
            </a:extLst>
          </p:cNvPr>
          <p:cNvSpPr>
            <a:spLocks noGrp="1"/>
          </p:cNvSpPr>
          <p:nvPr>
            <p:ph type="dgm" sz="quarter" idx="15" hasCustomPrompt="1"/>
          </p:nvPr>
        </p:nvSpPr>
        <p:spPr>
          <a:xfrm>
            <a:off x="3525621" y="258234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D33F6217-A067-3FCC-547E-D61D8B8A4BF2}"/>
              </a:ext>
            </a:extLst>
          </p:cNvPr>
          <p:cNvSpPr>
            <a:spLocks noGrp="1"/>
          </p:cNvSpPr>
          <p:nvPr>
            <p:ph type="dgm" sz="quarter" idx="17" hasCustomPrompt="1"/>
          </p:nvPr>
        </p:nvSpPr>
        <p:spPr>
          <a:xfrm>
            <a:off x="6296860" y="258234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2D219424-6CE6-15D2-0D2F-3683FD431CBB}"/>
              </a:ext>
            </a:extLst>
          </p:cNvPr>
          <p:cNvSpPr>
            <a:spLocks noGrp="1"/>
          </p:cNvSpPr>
          <p:nvPr>
            <p:ph type="dgm" sz="quarter" idx="19" hasCustomPrompt="1"/>
          </p:nvPr>
        </p:nvSpPr>
        <p:spPr>
          <a:xfrm>
            <a:off x="9068099" y="258234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528" y="2821459"/>
            <a:ext cx="2481263" cy="4630583"/>
          </a:xfrm>
        </p:spPr>
        <p:txBody>
          <a:bodyPr lIns="0"/>
          <a:lstStyle>
            <a:lvl1pPr marL="0" indent="0">
              <a:buNone/>
              <a:defRPr sz="1198"/>
            </a:lvl1pPr>
            <a:lvl2pPr>
              <a:defRPr sz="1049"/>
            </a:lvl2pPr>
            <a:lvl3pPr>
              <a:defRPr sz="998"/>
            </a:lvl3pPr>
            <a:lvl4pPr>
              <a:defRPr sz="998"/>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3263" y="2821459"/>
            <a:ext cx="2481263" cy="4630583"/>
          </a:xfrm>
        </p:spPr>
        <p:txBody>
          <a:bodyPr lIns="0"/>
          <a:lstStyle>
            <a:lvl1pPr marL="0" indent="0">
              <a:buNone/>
              <a:defRPr sz="1198"/>
            </a:lvl1pPr>
            <a:lvl2pPr>
              <a:defRPr sz="1049"/>
            </a:lvl2pPr>
            <a:lvl3pPr>
              <a:defRPr sz="998"/>
            </a:lvl3pPr>
            <a:lvl4pPr>
              <a:defRPr sz="998"/>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998" y="2821459"/>
            <a:ext cx="2481263" cy="4630583"/>
          </a:xfrm>
        </p:spPr>
        <p:txBody>
          <a:bodyPr lIns="0"/>
          <a:lstStyle>
            <a:lvl1pPr marL="0" indent="0">
              <a:buNone/>
              <a:defRPr sz="1198"/>
            </a:lvl1pPr>
            <a:lvl2pPr>
              <a:defRPr sz="1049"/>
            </a:lvl2pPr>
            <a:lvl3pPr>
              <a:defRPr sz="998"/>
            </a:lvl3pPr>
            <a:lvl4pPr>
              <a:defRPr sz="998"/>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3" y="2821459"/>
            <a:ext cx="2481263" cy="4630583"/>
          </a:xfrm>
        </p:spPr>
        <p:txBody>
          <a:bodyPr lIns="0"/>
          <a:lstStyle>
            <a:lvl1pPr marL="0" indent="0">
              <a:buNone/>
              <a:defRPr sz="1198"/>
            </a:lvl1pPr>
            <a:lvl2pPr>
              <a:defRPr sz="1049"/>
            </a:lvl2pPr>
            <a:lvl3pPr>
              <a:defRPr sz="998"/>
            </a:lvl3pPr>
            <a:lvl4pPr>
              <a:defRPr sz="998"/>
            </a:lvl4pPr>
            <a:lvl5pPr>
              <a:defRPr sz="9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960994C7-A923-6C62-1878-2C5D7CEDE0EF}"/>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809201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002" y="2382626"/>
            <a:ext cx="2481263" cy="5069417"/>
          </a:xfrm>
          <a:solidFill>
            <a:schemeClr val="bg2">
              <a:lumMod val="40000"/>
              <a:lumOff val="60000"/>
              <a:alpha val="67000"/>
            </a:schemeClr>
          </a:solidFill>
        </p:spPr>
        <p:txBody>
          <a:bodyPr lIns="182880" tIns="274320" rIns="182880"/>
          <a:lstStyle>
            <a:lvl1pPr marL="0" indent="0">
              <a:buNone/>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2911" y="2382626"/>
            <a:ext cx="2481263" cy="5069417"/>
          </a:xfrm>
          <a:solidFill>
            <a:schemeClr val="bg2">
              <a:lumMod val="40000"/>
              <a:lumOff val="60000"/>
              <a:alpha val="67000"/>
            </a:schemeClr>
          </a:solidFill>
        </p:spPr>
        <p:txBody>
          <a:bodyPr lIns="182880" tIns="274320" rIns="182880"/>
          <a:lstStyle>
            <a:lvl1pPr marL="0" indent="0">
              <a:buNone/>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822" y="2382626"/>
            <a:ext cx="2481263" cy="5069417"/>
          </a:xfrm>
          <a:solidFill>
            <a:schemeClr val="bg2">
              <a:lumMod val="40000"/>
              <a:lumOff val="60000"/>
              <a:alpha val="67000"/>
            </a:schemeClr>
          </a:solidFill>
        </p:spPr>
        <p:txBody>
          <a:bodyPr lIns="182880" tIns="274320" rIns="182880"/>
          <a:lstStyle>
            <a:lvl1pPr marL="0" indent="0">
              <a:buNone/>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3" y="2382626"/>
            <a:ext cx="2481263" cy="5069417"/>
          </a:xfrm>
          <a:solidFill>
            <a:schemeClr val="bg2">
              <a:lumMod val="40000"/>
              <a:lumOff val="60000"/>
              <a:alpha val="67000"/>
            </a:schemeClr>
          </a:solidFill>
        </p:spPr>
        <p:txBody>
          <a:bodyPr lIns="182880" tIns="274320" rIns="182880"/>
          <a:lstStyle>
            <a:lvl1pPr marL="0" indent="0">
              <a:buNone/>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4A7B384E-5490-002B-B40F-1DD686F7AB37}"/>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9013383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9" name="SmartArt Placeholder 10">
            <a:extLst>
              <a:ext uri="{FF2B5EF4-FFF2-40B4-BE49-F238E27FC236}">
                <a16:creationId xmlns:a16="http://schemas.microsoft.com/office/drawing/2014/main" id="{E58A8468-AAEF-1DC7-4D00-F5A080D99CE6}"/>
              </a:ext>
            </a:extLst>
          </p:cNvPr>
          <p:cNvSpPr>
            <a:spLocks noGrp="1"/>
          </p:cNvSpPr>
          <p:nvPr>
            <p:ph type="dgm" sz="quarter" idx="13" hasCustomPrompt="1"/>
          </p:nvPr>
        </p:nvSpPr>
        <p:spPr>
          <a:xfrm>
            <a:off x="765091" y="2591486"/>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B5828917-9165-4E2A-50F5-AFCBF7CF8F1B}"/>
              </a:ext>
            </a:extLst>
          </p:cNvPr>
          <p:cNvSpPr>
            <a:spLocks noGrp="1"/>
          </p:cNvSpPr>
          <p:nvPr>
            <p:ph type="dgm" sz="quarter" idx="15" hasCustomPrompt="1"/>
          </p:nvPr>
        </p:nvSpPr>
        <p:spPr>
          <a:xfrm>
            <a:off x="6309172" y="2591486"/>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2D92892E-4FA4-B550-FD9B-4CF737BEDEF8}"/>
              </a:ext>
            </a:extLst>
          </p:cNvPr>
          <p:cNvSpPr>
            <a:spLocks noGrp="1"/>
          </p:cNvSpPr>
          <p:nvPr>
            <p:ph type="dgm" sz="quarter" idx="25" hasCustomPrompt="1"/>
          </p:nvPr>
        </p:nvSpPr>
        <p:spPr>
          <a:xfrm>
            <a:off x="765091" y="5178196"/>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6" name="SmartArt Placeholder 10">
            <a:extLst>
              <a:ext uri="{FF2B5EF4-FFF2-40B4-BE49-F238E27FC236}">
                <a16:creationId xmlns:a16="http://schemas.microsoft.com/office/drawing/2014/main" id="{E48139DE-0E27-8484-80CD-9E4B8F7BD7D4}"/>
              </a:ext>
            </a:extLst>
          </p:cNvPr>
          <p:cNvSpPr>
            <a:spLocks noGrp="1"/>
          </p:cNvSpPr>
          <p:nvPr>
            <p:ph type="dgm" sz="quarter" idx="26" hasCustomPrompt="1"/>
          </p:nvPr>
        </p:nvSpPr>
        <p:spPr>
          <a:xfrm>
            <a:off x="6309172" y="5178196"/>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762002" y="2664172"/>
            <a:ext cx="5238751" cy="2121274"/>
          </a:xfrm>
          <a:noFill/>
        </p:spPr>
        <p:txBody>
          <a:bodyPr lIns="0" tIns="91440" rIns="9144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305550" y="2664172"/>
            <a:ext cx="5238751" cy="2121274"/>
          </a:xfrm>
          <a:noFill/>
        </p:spPr>
        <p:txBody>
          <a:bodyPr lIns="0" tIns="91440" rIns="9144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762002" y="5280312"/>
            <a:ext cx="5238751" cy="2121274"/>
          </a:xfrm>
          <a:noFill/>
        </p:spPr>
        <p:txBody>
          <a:bodyPr lIns="0" tIns="91440" rIns="9144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305550" y="5280312"/>
            <a:ext cx="5238751" cy="2121274"/>
          </a:xfrm>
          <a:noFill/>
        </p:spPr>
        <p:txBody>
          <a:bodyPr lIns="0" tIns="91440" rIns="9144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0063BF1D-0C08-0522-DD57-5A71747F627F}"/>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38836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9" name="Picture 8" descr="A close up of a blue and gold paint&#10;&#10;Description automatically generated">
            <a:extLst>
              <a:ext uri="{FF2B5EF4-FFF2-40B4-BE49-F238E27FC236}">
                <a16:creationId xmlns:a16="http://schemas.microsoft.com/office/drawing/2014/main" id="{3EFB60C3-A1D4-B6F5-8511-FB46BC5A3E6A}"/>
              </a:ext>
            </a:extLst>
          </p:cNvPr>
          <p:cNvPicPr>
            <a:picLocks noChangeAspect="1"/>
          </p:cNvPicPr>
          <p:nvPr userDrawn="1"/>
        </p:nvPicPr>
        <p:blipFill>
          <a:blip r:embed="rId2"/>
          <a:srcRect l="1644" t="75834" r="26465" b="2818"/>
          <a:stretch/>
        </p:blipFill>
        <p:spPr>
          <a:xfrm>
            <a:off x="266700" y="6919758"/>
            <a:ext cx="11658600" cy="1948017"/>
          </a:xfrm>
          <a:prstGeom prst="rect">
            <a:avLst/>
          </a:prstGeom>
        </p:spPr>
      </p:pic>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4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DBF5C442-2032-83BF-0420-B7E9845D769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
        <p:nvSpPr>
          <p:cNvPr id="6" name="Content Placeholder 2">
            <a:extLst>
              <a:ext uri="{FF2B5EF4-FFF2-40B4-BE49-F238E27FC236}">
                <a16:creationId xmlns:a16="http://schemas.microsoft.com/office/drawing/2014/main" id="{2D5A487E-E7DA-2743-51F8-DC06D1BEFEB1}"/>
              </a:ext>
            </a:extLst>
          </p:cNvPr>
          <p:cNvSpPr>
            <a:spLocks noGrp="1"/>
          </p:cNvSpPr>
          <p:nvPr>
            <p:ph idx="10" hasCustomPrompt="1"/>
          </p:nvPr>
        </p:nvSpPr>
        <p:spPr>
          <a:xfrm>
            <a:off x="653845" y="6327038"/>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a:lnSpc>
                <a:spcPct val="100000"/>
              </a:lnSpc>
            </a:pPr>
            <a:r>
              <a:rPr lang="en-US" dirty="0"/>
              <a:t>Prepared for: XXXXXX</a:t>
            </a:r>
          </a:p>
          <a:p>
            <a:pPr>
              <a:lnSpc>
                <a:spcPct val="100000"/>
              </a:lnSpc>
            </a:pPr>
            <a:r>
              <a:rPr lang="en-US" dirty="0"/>
              <a:t>Month XX, 20XX</a:t>
            </a:r>
          </a:p>
        </p:txBody>
      </p:sp>
      <p:sp>
        <p:nvSpPr>
          <p:cNvPr id="11" name="Footer Placeholder 6">
            <a:extLst>
              <a:ext uri="{FF2B5EF4-FFF2-40B4-BE49-F238E27FC236}">
                <a16:creationId xmlns:a16="http://schemas.microsoft.com/office/drawing/2014/main" id="{4AF339C7-19C3-89FD-9F04-8E62E71C7C2A}"/>
              </a:ext>
            </a:extLst>
          </p:cNvPr>
          <p:cNvSpPr>
            <a:spLocks noGrp="1"/>
          </p:cNvSpPr>
          <p:nvPr>
            <p:ph type="ftr" sz="quarter" idx="17"/>
          </p:nvPr>
        </p:nvSpPr>
        <p:spPr>
          <a:xfrm>
            <a:off x="1134083" y="8423109"/>
            <a:ext cx="4632960" cy="291998"/>
          </a:xfrm>
          <a:prstGeom prst="rect">
            <a:avLst/>
          </a:prstGeom>
        </p:spPr>
        <p:txBody>
          <a:bodyPr/>
          <a:lstStyle>
            <a:lvl1pPr>
              <a:defRPr>
                <a:solidFill>
                  <a:schemeClr val="bg1"/>
                </a:solidFill>
              </a:defRPr>
            </a:lvl1pPr>
          </a:lstStyle>
          <a:p>
            <a:pPr defTabSz="456263"/>
            <a:r>
              <a:rPr lang="en-US"/>
              <a:t>PLEASE REFER TO CONTENT DISCLOSURES AT THE END OF THIS PRESENTATION.</a:t>
            </a:r>
            <a:endParaRPr lang="en-US" dirty="0"/>
          </a:p>
        </p:txBody>
      </p:sp>
    </p:spTree>
    <p:extLst>
      <p:ext uri="{BB962C8B-B14F-4D97-AF65-F5344CB8AC3E}">
        <p14:creationId xmlns:p14="http://schemas.microsoft.com/office/powerpoint/2010/main" val="802236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2421991"/>
            <a:ext cx="5303520" cy="2417041"/>
          </a:xfrm>
          <a:solidFill>
            <a:schemeClr val="bg2">
              <a:lumMod val="40000"/>
              <a:lumOff val="60000"/>
              <a:alpha val="67000"/>
            </a:schemeClr>
          </a:solidFill>
        </p:spPr>
        <p:txBody>
          <a:bodyPr lIns="182880" tIns="182880" r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2421991"/>
            <a:ext cx="5303520" cy="2417041"/>
          </a:xfrm>
          <a:solidFill>
            <a:schemeClr val="bg2">
              <a:lumMod val="40000"/>
              <a:lumOff val="60000"/>
              <a:alpha val="67000"/>
            </a:schemeClr>
          </a:solidFill>
        </p:spPr>
        <p:txBody>
          <a:bodyPr lIns="182880" tIns="182880" rIns="18288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5035008"/>
            <a:ext cx="5303520" cy="2417041"/>
          </a:xfrm>
          <a:solidFill>
            <a:schemeClr val="bg2">
              <a:lumMod val="40000"/>
              <a:lumOff val="60000"/>
              <a:alpha val="67000"/>
            </a:schemeClr>
          </a:solidFill>
        </p:spPr>
        <p:txBody>
          <a:bodyPr lIns="182880" tIns="182880" rIns="18288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5035008"/>
            <a:ext cx="5303520" cy="2417041"/>
          </a:xfrm>
          <a:solidFill>
            <a:schemeClr val="bg2">
              <a:lumMod val="40000"/>
              <a:lumOff val="60000"/>
              <a:alpha val="67000"/>
            </a:schemeClr>
          </a:solidFill>
        </p:spPr>
        <p:txBody>
          <a:bodyPr lIns="182880" tIns="182880" rIns="182880"/>
          <a:lstStyle>
            <a:lvl1pPr>
              <a:defRPr sz="1397"/>
            </a:lvl1pPr>
            <a:lvl2pPr>
              <a:defRPr sz="11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44B886B8-5AEC-5E0A-03A1-30AAE40FAD65}"/>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794151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4 Blocks - Inverted">
    <p:bg>
      <p:bgPr>
        <a:solidFill>
          <a:schemeClr val="bg1">
            <a:alpha val="67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900B7F-A78D-947F-DE76-E6BB0279E06F}"/>
              </a:ext>
            </a:extLst>
          </p:cNvPr>
          <p:cNvSpPr/>
          <p:nvPr userDrawn="1"/>
        </p:nvSpPr>
        <p:spPr>
          <a:xfrm>
            <a:off x="266700" y="257175"/>
            <a:ext cx="11658600" cy="8610600"/>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78177CA-3390-149B-6317-64A10BCCCB0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2421991"/>
            <a:ext cx="5303520" cy="2417041"/>
          </a:xfrm>
          <a:solidFill>
            <a:schemeClr val="bg1"/>
          </a:solidFill>
        </p:spPr>
        <p:txBody>
          <a:bodyPr lIns="182880" tIns="182880" rIns="182880"/>
          <a:lstStyle>
            <a:lvl1pPr>
              <a:defRPr sz="1397"/>
            </a:lvl1pPr>
            <a:lvl2pPr>
              <a:defRPr sz="11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2421991"/>
            <a:ext cx="5303520" cy="2417041"/>
          </a:xfrm>
          <a:solidFill>
            <a:schemeClr val="bg1"/>
          </a:solidFill>
        </p:spPr>
        <p:txBody>
          <a:bodyPr lIns="182880" tIns="182880" rIns="182880"/>
          <a:lstStyle>
            <a:lvl1pPr>
              <a:defRPr sz="1397"/>
            </a:lvl1pPr>
            <a:lvl2pPr>
              <a:defRPr sz="11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5035008"/>
            <a:ext cx="5303520" cy="2417041"/>
          </a:xfrm>
          <a:solidFill>
            <a:schemeClr val="bg1"/>
          </a:solidFill>
        </p:spPr>
        <p:txBody>
          <a:bodyPr lIns="182880" tIns="182880" rIns="182880"/>
          <a:lstStyle>
            <a:lvl1pPr>
              <a:defRPr sz="1397"/>
            </a:lvl1pPr>
            <a:lvl2pPr>
              <a:defRPr sz="11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5035008"/>
            <a:ext cx="5303520" cy="2417041"/>
          </a:xfrm>
          <a:solidFill>
            <a:schemeClr val="bg1"/>
          </a:solidFill>
        </p:spPr>
        <p:txBody>
          <a:bodyPr lIns="182880" tIns="182880" rIns="182880"/>
          <a:lstStyle>
            <a:lvl1pPr>
              <a:defRPr sz="1397"/>
            </a:lvl1pPr>
            <a:lvl2pPr>
              <a:defRPr sz="1198"/>
            </a:lvl2pPr>
            <a:lvl3pPr>
              <a:defRPr sz="1049"/>
            </a:lvl3pPr>
            <a:lvl4pPr>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AD1E9015-A84C-0C04-7614-32A1FB2265C9}"/>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5534589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5800243"/>
            <a:ext cx="2565587" cy="599047"/>
          </a:xfrm>
          <a:noFill/>
        </p:spPr>
        <p:txBody>
          <a:bodyPr tIns="0" bIns="0"/>
          <a:lstStyle>
            <a:lvl1pPr marL="0" indent="0" algn="ctr">
              <a:buFont typeface="Arial" panose="020B0604020202020204" pitchFamily="34" charset="0"/>
              <a:buNone/>
              <a:defRPr sz="1198" b="1" cap="none" baseline="0"/>
            </a:lvl1pPr>
            <a:lvl2pPr marL="9506" indent="0" algn="ctr">
              <a:buNone/>
              <a:tabLst/>
              <a:defRPr sz="1198"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5800243"/>
            <a:ext cx="2565587" cy="599047"/>
          </a:xfrm>
          <a:noFill/>
        </p:spPr>
        <p:txBody>
          <a:bodyPr tIns="0" bIns="0"/>
          <a:lstStyle>
            <a:lvl1pPr marL="0" indent="0" algn="ctr">
              <a:buNone/>
              <a:defRPr lang="en-US" sz="1198" b="1" kern="1200" cap="none" baseline="0" dirty="0">
                <a:solidFill>
                  <a:schemeClr val="tx1"/>
                </a:solidFill>
                <a:latin typeface="+mn-lt"/>
                <a:ea typeface="+mn-ea"/>
                <a:cs typeface="+mn-cs"/>
              </a:defRPr>
            </a:lvl1pPr>
            <a:lvl2pPr marL="9506" indent="0" algn="ctr">
              <a:buNone/>
              <a:tabLst/>
              <a:defRPr lang="en-US" sz="1198"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5800243"/>
            <a:ext cx="2565587" cy="599047"/>
          </a:xfrm>
          <a:noFill/>
        </p:spPr>
        <p:txBody>
          <a:bodyPr tIns="0" bIns="0"/>
          <a:lstStyle>
            <a:lvl1pPr marL="0" indent="0" algn="ctr">
              <a:buNone/>
              <a:defRPr lang="en-US" sz="1198" b="1" kern="1200" cap="none" baseline="0" dirty="0">
                <a:solidFill>
                  <a:schemeClr val="tx1"/>
                </a:solidFill>
                <a:latin typeface="+mn-lt"/>
                <a:ea typeface="+mn-ea"/>
                <a:cs typeface="+mn-cs"/>
              </a:defRPr>
            </a:lvl1pPr>
            <a:lvl2pPr marL="9506" indent="0" algn="ctr">
              <a:buNone/>
              <a:tabLst/>
              <a:defRPr lang="en-US" sz="1198"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5800243"/>
            <a:ext cx="2565587" cy="599047"/>
          </a:xfrm>
          <a:noFill/>
        </p:spPr>
        <p:txBody>
          <a:bodyPr tIns="0" bIns="0"/>
          <a:lstStyle>
            <a:lvl1pPr marL="0" indent="0" algn="ctr">
              <a:buNone/>
              <a:defRPr lang="en-US" sz="1198" b="1" kern="1200" cap="none" baseline="0" dirty="0">
                <a:solidFill>
                  <a:schemeClr val="tx1"/>
                </a:solidFill>
                <a:latin typeface="+mn-lt"/>
                <a:ea typeface="+mn-ea"/>
                <a:cs typeface="+mn-cs"/>
              </a:defRPr>
            </a:lvl1pPr>
            <a:lvl2pPr marL="9506" indent="0" algn="ctr">
              <a:buNone/>
              <a:tabLst/>
              <a:defRPr lang="en-US" sz="1198"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16888" y="3381352"/>
            <a:ext cx="2060448" cy="2056155"/>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700772" y="3381352"/>
            <a:ext cx="2060448" cy="2056155"/>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484656" y="3381352"/>
            <a:ext cx="2060448" cy="2056155"/>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268540" y="3381352"/>
            <a:ext cx="2060448" cy="2056155"/>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A972AF73-0527-4B3B-411C-1EBFDD821DCA}"/>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616049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1EB1B3EE-23C2-56AA-901D-21AB0B548C11}"/>
              </a:ext>
            </a:extLst>
          </p:cNvPr>
          <p:cNvSpPr>
            <a:spLocks noGrp="1"/>
          </p:cNvSpPr>
          <p:nvPr>
            <p:ph type="dgm" sz="quarter" idx="13" hasCustomPrompt="1"/>
          </p:nvPr>
        </p:nvSpPr>
        <p:spPr>
          <a:xfrm>
            <a:off x="745914" y="2587667"/>
            <a:ext cx="1869056"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3F658A41-5F81-00B5-D354-E00D0826410C}"/>
              </a:ext>
            </a:extLst>
          </p:cNvPr>
          <p:cNvSpPr>
            <a:spLocks noGrp="1"/>
          </p:cNvSpPr>
          <p:nvPr>
            <p:ph type="dgm" sz="quarter" idx="15" hasCustomPrompt="1"/>
          </p:nvPr>
        </p:nvSpPr>
        <p:spPr>
          <a:xfrm>
            <a:off x="2977400" y="258766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54BB0781-16A4-9BBD-FFDA-FB29C2A460A3}"/>
              </a:ext>
            </a:extLst>
          </p:cNvPr>
          <p:cNvSpPr>
            <a:spLocks noGrp="1"/>
          </p:cNvSpPr>
          <p:nvPr>
            <p:ph type="dgm" sz="quarter" idx="17" hasCustomPrompt="1"/>
          </p:nvPr>
        </p:nvSpPr>
        <p:spPr>
          <a:xfrm>
            <a:off x="5208886" y="258766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C43D60DD-15FA-F3D8-A6A2-9344927C87CC}"/>
              </a:ext>
            </a:extLst>
          </p:cNvPr>
          <p:cNvSpPr>
            <a:spLocks noGrp="1"/>
          </p:cNvSpPr>
          <p:nvPr>
            <p:ph type="dgm" sz="quarter" idx="19" hasCustomPrompt="1"/>
          </p:nvPr>
        </p:nvSpPr>
        <p:spPr>
          <a:xfrm>
            <a:off x="7440372" y="258766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6" name="SmartArt Placeholder 10">
            <a:extLst>
              <a:ext uri="{FF2B5EF4-FFF2-40B4-BE49-F238E27FC236}">
                <a16:creationId xmlns:a16="http://schemas.microsoft.com/office/drawing/2014/main" id="{CA667A1B-3D15-469B-22F1-8D97A21BF6EA}"/>
              </a:ext>
            </a:extLst>
          </p:cNvPr>
          <p:cNvSpPr>
            <a:spLocks noGrp="1"/>
          </p:cNvSpPr>
          <p:nvPr>
            <p:ph type="dgm" sz="quarter" idx="21" hasCustomPrompt="1"/>
          </p:nvPr>
        </p:nvSpPr>
        <p:spPr>
          <a:xfrm>
            <a:off x="9671859" y="258766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762528" y="2670570"/>
            <a:ext cx="1868528" cy="4223839"/>
          </a:xfrm>
        </p:spPr>
        <p:txBody>
          <a:bodyPr lIns="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93751" y="2670570"/>
            <a:ext cx="1868528" cy="4223839"/>
          </a:xfrm>
        </p:spPr>
        <p:txBody>
          <a:bodyPr lIns="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224973" y="2670570"/>
            <a:ext cx="1868528" cy="4223839"/>
          </a:xfrm>
        </p:spPr>
        <p:txBody>
          <a:bodyPr lIns="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56197" y="2670570"/>
            <a:ext cx="1868528" cy="4223839"/>
          </a:xfrm>
        </p:spPr>
        <p:txBody>
          <a:bodyPr lIns="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2670570"/>
            <a:ext cx="1868528" cy="4223839"/>
          </a:xfrm>
        </p:spPr>
        <p:txBody>
          <a:bodyPr lIns="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318B099E-CD0E-421A-EBA8-B26D3E0DBF1B}"/>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557906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762000" y="2417726"/>
            <a:ext cx="1986597" cy="5034321"/>
          </a:xfrm>
          <a:solidFill>
            <a:schemeClr val="bg2">
              <a:lumMod val="40000"/>
              <a:lumOff val="60000"/>
              <a:alpha val="67000"/>
            </a:schemeClr>
          </a:solidFill>
        </p:spPr>
        <p:txBody>
          <a:bodyPr lIns="182880" tIns="274320" rIns="18288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964102" y="2417726"/>
            <a:ext cx="1986597" cy="5034321"/>
          </a:xfrm>
          <a:solidFill>
            <a:schemeClr val="bg2">
              <a:lumMod val="40000"/>
              <a:lumOff val="60000"/>
              <a:alpha val="67000"/>
            </a:schemeClr>
          </a:solidFill>
        </p:spPr>
        <p:txBody>
          <a:bodyPr lIns="182880" tIns="274320" rIns="18288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66203" y="2417726"/>
            <a:ext cx="1986597" cy="5034321"/>
          </a:xfrm>
          <a:solidFill>
            <a:schemeClr val="bg2">
              <a:lumMod val="40000"/>
              <a:lumOff val="60000"/>
              <a:alpha val="67000"/>
            </a:schemeClr>
          </a:solidFill>
        </p:spPr>
        <p:txBody>
          <a:bodyPr lIns="182880" tIns="274320" rIns="18288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68304" y="2417726"/>
            <a:ext cx="1986597" cy="5034321"/>
          </a:xfrm>
          <a:solidFill>
            <a:schemeClr val="bg2">
              <a:lumMod val="40000"/>
              <a:lumOff val="60000"/>
              <a:alpha val="67000"/>
            </a:schemeClr>
          </a:solidFill>
        </p:spPr>
        <p:txBody>
          <a:bodyPr lIns="182880" tIns="274320" rIns="18288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2417726"/>
            <a:ext cx="1986597" cy="5034321"/>
          </a:xfrm>
          <a:solidFill>
            <a:schemeClr val="bg2">
              <a:lumMod val="40000"/>
              <a:lumOff val="60000"/>
              <a:alpha val="67000"/>
            </a:schemeClr>
          </a:solidFill>
        </p:spPr>
        <p:txBody>
          <a:bodyPr lIns="182880" tIns="274320" rIns="182880"/>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4023144B-18D1-621A-AC91-60D7540AAB32}"/>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7633219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ChangeAspect="1"/>
          </p:cNvPicPr>
          <p:nvPr userDrawn="1"/>
        </p:nvPicPr>
        <p:blipFill>
          <a:blip r:embed="rId2"/>
          <a:srcRect l="2187" t="-1" r="2187" b="37908"/>
          <a:stretch/>
        </p:blipFill>
        <p:spPr>
          <a:xfrm rot="10800000">
            <a:off x="266700" y="257175"/>
            <a:ext cx="11658600" cy="2108558"/>
          </a:xfrm>
          <a:prstGeom prst="rect">
            <a:avLst/>
          </a:prstGeom>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a:xfrm>
            <a:off x="653846" y="844514"/>
            <a:ext cx="10903159" cy="676706"/>
          </a:xfrm>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3304037"/>
            <a:ext cx="1868528" cy="3908520"/>
          </a:xfrm>
        </p:spPr>
        <p:txBody>
          <a:bodyPr/>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3304037"/>
            <a:ext cx="1868528" cy="3908520"/>
          </a:xfrm>
        </p:spPr>
        <p:txBody>
          <a:bodyPr/>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3304037"/>
            <a:ext cx="1868528" cy="3908520"/>
          </a:xfrm>
        </p:spPr>
        <p:txBody>
          <a:bodyPr/>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3304037"/>
            <a:ext cx="1868528" cy="3908520"/>
          </a:xfrm>
        </p:spPr>
        <p:txBody>
          <a:bodyPr/>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3304037"/>
            <a:ext cx="1868528" cy="3908520"/>
          </a:xfrm>
        </p:spPr>
        <p:txBody>
          <a:bodyPr/>
          <a:lstStyle>
            <a:lvl1pPr marL="0" indent="0">
              <a:lnSpc>
                <a:spcPct val="100000"/>
              </a:lnSpc>
              <a:buNone/>
              <a:defRPr sz="1198"/>
            </a:lvl1pPr>
            <a:lvl2pPr>
              <a:lnSpc>
                <a:spcPct val="114000"/>
              </a:lnSpc>
              <a:defRPr sz="1098"/>
            </a:lvl2pPr>
            <a:lvl3pPr>
              <a:lnSpc>
                <a:spcPct val="114000"/>
              </a:lnSpc>
              <a:defRPr sz="1098"/>
            </a:lvl3pPr>
            <a:lvl4pPr>
              <a:lnSpc>
                <a:spcPct val="114000"/>
              </a:lnSpc>
              <a:defRPr sz="1098"/>
            </a:lvl4pPr>
            <a:lvl5pPr>
              <a:lnSpc>
                <a:spcPct val="114000"/>
              </a:lnSpc>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dirty="0"/>
          </a:p>
        </p:txBody>
      </p:sp>
      <p:sp>
        <p:nvSpPr>
          <p:cNvPr id="2" name="Text Placeholder 9">
            <a:extLst>
              <a:ext uri="{FF2B5EF4-FFF2-40B4-BE49-F238E27FC236}">
                <a16:creationId xmlns:a16="http://schemas.microsoft.com/office/drawing/2014/main" id="{94801FD0-9843-06B3-10EF-0D0EFCF13BB9}"/>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1489560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Team Members">
    <p:spTree>
      <p:nvGrpSpPr>
        <p:cNvPr id="1" name=""/>
        <p:cNvGrpSpPr/>
        <p:nvPr/>
      </p:nvGrpSpPr>
      <p:grpSpPr>
        <a:xfrm>
          <a:off x="0" y="0"/>
          <a:ext cx="0" cy="0"/>
          <a:chOff x="0" y="0"/>
          <a:chExt cx="0" cy="0"/>
        </a:xfrm>
      </p:grpSpPr>
      <p:pic>
        <p:nvPicPr>
          <p:cNvPr id="4" name="Picture 3" descr="A close-up of a canyon&#10;&#10;Description automatically generated">
            <a:extLst>
              <a:ext uri="{FF2B5EF4-FFF2-40B4-BE49-F238E27FC236}">
                <a16:creationId xmlns:a16="http://schemas.microsoft.com/office/drawing/2014/main" id="{D685DE88-BFA3-38C7-6B49-005B9AD4DEE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l="2187" t="10794" r="2187"/>
          <a:stretch/>
        </p:blipFill>
        <p:spPr>
          <a:xfrm>
            <a:off x="266700" y="257175"/>
            <a:ext cx="11658600" cy="2125453"/>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730489" y="5840865"/>
            <a:ext cx="1868528" cy="681330"/>
          </a:xfrm>
          <a:noFill/>
        </p:spPr>
        <p:txBody>
          <a:bodyPr tIns="0" bIns="0"/>
          <a:lstStyle>
            <a:lvl1pPr marL="0" indent="0" algn="ctr">
              <a:buFont typeface="Arial" panose="020B0604020202020204" pitchFamily="34" charset="0"/>
              <a:buNone/>
              <a:defRPr sz="1049" b="1" cap="none" baseline="0"/>
            </a:lvl1pPr>
            <a:lvl2pPr marL="9506" indent="0" algn="ctr">
              <a:buNone/>
              <a:tabLst/>
              <a:defRPr sz="1049"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86053" y="5840865"/>
            <a:ext cx="1868528" cy="681330"/>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241617" y="5840865"/>
            <a:ext cx="1868528" cy="681330"/>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97181" y="5840865"/>
            <a:ext cx="1868528" cy="681330"/>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752745" y="5840865"/>
            <a:ext cx="1868528" cy="681330"/>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30489" y="3616639"/>
            <a:ext cx="1865376" cy="186149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6053" y="3616639"/>
            <a:ext cx="1865376" cy="186149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41617" y="3616639"/>
            <a:ext cx="1865376" cy="1861490"/>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7181" y="3616639"/>
            <a:ext cx="1865376" cy="1861490"/>
          </a:xfrm>
          <a:prstGeom prst="ellipse">
            <a:avLst/>
          </a:prstGeom>
        </p:spPr>
        <p:txBody>
          <a:body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52745" y="3616639"/>
            <a:ext cx="1865376" cy="1861490"/>
          </a:xfrm>
          <a:prstGeom prst="ellipse">
            <a:avLst/>
          </a:prstGeom>
        </p:spPr>
        <p:txBody>
          <a:bodyPr/>
          <a:lstStyle/>
          <a:p>
            <a:endParaRPr lang="en-US"/>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dirty="0"/>
          </a:p>
        </p:txBody>
      </p:sp>
      <p:sp>
        <p:nvSpPr>
          <p:cNvPr id="5" name="Title 4">
            <a:extLst>
              <a:ext uri="{FF2B5EF4-FFF2-40B4-BE49-F238E27FC236}">
                <a16:creationId xmlns:a16="http://schemas.microsoft.com/office/drawing/2014/main" id="{973BD276-9456-2759-805E-5ADFF032695B}"/>
              </a:ext>
            </a:extLst>
          </p:cNvPr>
          <p:cNvSpPr>
            <a:spLocks noGrp="1"/>
          </p:cNvSpPr>
          <p:nvPr>
            <p:ph type="title"/>
          </p:nvPr>
        </p:nvSpPr>
        <p:spPr>
          <a:xfrm>
            <a:off x="653846" y="844514"/>
            <a:ext cx="10903159" cy="676706"/>
          </a:xfrm>
        </p:spPr>
        <p:txBody>
          <a:bodyPr/>
          <a:lstStyle>
            <a:lvl1pPr>
              <a:defRPr>
                <a:solidFill>
                  <a:schemeClr val="bg1"/>
                </a:solidFill>
              </a:defRPr>
            </a:lvl1pPr>
          </a:lstStyle>
          <a:p>
            <a:r>
              <a:rPr lang="en-US" dirty="0"/>
              <a:t>Click to edit Master title style</a:t>
            </a:r>
          </a:p>
        </p:txBody>
      </p:sp>
      <p:sp>
        <p:nvSpPr>
          <p:cNvPr id="2" name="Text Placeholder 9">
            <a:extLst>
              <a:ext uri="{FF2B5EF4-FFF2-40B4-BE49-F238E27FC236}">
                <a16:creationId xmlns:a16="http://schemas.microsoft.com/office/drawing/2014/main" id="{F8F189DA-7E7A-938E-1413-47ED9B8D92E2}"/>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563635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4" name="SmartArt Placeholder 10">
            <a:extLst>
              <a:ext uri="{FF2B5EF4-FFF2-40B4-BE49-F238E27FC236}">
                <a16:creationId xmlns:a16="http://schemas.microsoft.com/office/drawing/2014/main" id="{50C3B6F2-EE93-1A2B-1A32-20A74DE8DBD7}"/>
              </a:ext>
            </a:extLst>
          </p:cNvPr>
          <p:cNvSpPr>
            <a:spLocks noGrp="1"/>
          </p:cNvSpPr>
          <p:nvPr>
            <p:ph type="dgm" sz="quarter" idx="19" hasCustomPrompt="1"/>
          </p:nvPr>
        </p:nvSpPr>
        <p:spPr>
          <a:xfrm>
            <a:off x="744649" y="5264675"/>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5" name="SmartArt Placeholder 10">
            <a:extLst>
              <a:ext uri="{FF2B5EF4-FFF2-40B4-BE49-F238E27FC236}">
                <a16:creationId xmlns:a16="http://schemas.microsoft.com/office/drawing/2014/main" id="{46772418-436D-182E-2E83-575D3F3434C4}"/>
              </a:ext>
            </a:extLst>
          </p:cNvPr>
          <p:cNvSpPr>
            <a:spLocks noGrp="1"/>
          </p:cNvSpPr>
          <p:nvPr>
            <p:ph type="dgm" sz="quarter" idx="13" hasCustomPrompt="1"/>
          </p:nvPr>
        </p:nvSpPr>
        <p:spPr>
          <a:xfrm>
            <a:off x="750581" y="2582342"/>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SmartArt Placeholder 10">
            <a:extLst>
              <a:ext uri="{FF2B5EF4-FFF2-40B4-BE49-F238E27FC236}">
                <a16:creationId xmlns:a16="http://schemas.microsoft.com/office/drawing/2014/main" id="{851CA87C-CDBD-E2C6-A978-157265310964}"/>
              </a:ext>
            </a:extLst>
          </p:cNvPr>
          <p:cNvSpPr>
            <a:spLocks noGrp="1"/>
          </p:cNvSpPr>
          <p:nvPr>
            <p:ph type="dgm" sz="quarter" idx="15" hasCustomPrompt="1"/>
          </p:nvPr>
        </p:nvSpPr>
        <p:spPr>
          <a:xfrm>
            <a:off x="4532410" y="2582342"/>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B7446BF9-E29F-8F74-9833-9C6FD9F37541}"/>
              </a:ext>
            </a:extLst>
          </p:cNvPr>
          <p:cNvSpPr>
            <a:spLocks noGrp="1"/>
          </p:cNvSpPr>
          <p:nvPr>
            <p:ph type="dgm" sz="quarter" idx="17" hasCustomPrompt="1"/>
          </p:nvPr>
        </p:nvSpPr>
        <p:spPr>
          <a:xfrm>
            <a:off x="8284797" y="2582342"/>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4BBE8834-4980-74E7-B0D2-049713CC16E5}"/>
              </a:ext>
            </a:extLst>
          </p:cNvPr>
          <p:cNvSpPr>
            <a:spLocks noGrp="1"/>
          </p:cNvSpPr>
          <p:nvPr>
            <p:ph type="dgm" sz="quarter" idx="21" hasCustomPrompt="1"/>
          </p:nvPr>
        </p:nvSpPr>
        <p:spPr>
          <a:xfrm>
            <a:off x="4518556" y="5264675"/>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E8519BC5-3E92-C117-7CC3-7EBAE3830B15}"/>
              </a:ext>
            </a:extLst>
          </p:cNvPr>
          <p:cNvSpPr>
            <a:spLocks noGrp="1"/>
          </p:cNvSpPr>
          <p:nvPr>
            <p:ph type="dgm" sz="quarter" idx="23" hasCustomPrompt="1"/>
          </p:nvPr>
        </p:nvSpPr>
        <p:spPr>
          <a:xfrm>
            <a:off x="8295683" y="5264675"/>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2715992"/>
            <a:ext cx="3250431" cy="2139859"/>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48956" y="2715992"/>
            <a:ext cx="3250431" cy="2139859"/>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4" y="2715992"/>
            <a:ext cx="3250431" cy="2139859"/>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5392684"/>
            <a:ext cx="3250431" cy="2059361"/>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48956" y="5392684"/>
            <a:ext cx="3250431" cy="2059361"/>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4" y="5392684"/>
            <a:ext cx="3250431" cy="2059361"/>
          </a:xfrm>
        </p:spPr>
        <p:txBody>
          <a:bodyPr lIns="0"/>
          <a:lstStyle>
            <a:lvl1pPr>
              <a:defRPr sz="1198"/>
            </a:lvl1pPr>
            <a:lvl2pPr>
              <a:defRPr sz="1098"/>
            </a:lvl2pPr>
            <a:lvl3pPr>
              <a:defRPr sz="1098"/>
            </a:lvl3pPr>
            <a:lvl4pPr>
              <a:defRPr sz="1098"/>
            </a:lvl4pPr>
            <a:lvl5pPr>
              <a:defRPr sz="10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595B0D26-C416-40A7-95D2-EE3B5D8FF856}"/>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1370869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1" y="2382630"/>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419750" y="2382630"/>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077275" y="2382630"/>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1" y="4980472"/>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419751" y="4980472"/>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077275" y="4980472"/>
            <a:ext cx="3505127" cy="2384062"/>
          </a:xfrm>
          <a:solidFill>
            <a:schemeClr val="bg2">
              <a:lumMod val="40000"/>
              <a:lumOff val="60000"/>
              <a:alpha val="67000"/>
            </a:schemeClr>
          </a:solidFill>
        </p:spPr>
        <p:txBody>
          <a:bodyPr lIns="182880" tIns="182880"/>
          <a:lstStyle>
            <a:lvl1pPr>
              <a:defRPr sz="1397"/>
            </a:lvl1pPr>
            <a:lvl2pPr>
              <a:defRPr sz="1198"/>
            </a:lvl2pPr>
            <a:lvl3pPr>
              <a:defRPr sz="1198"/>
            </a:lvl3pPr>
            <a:lvl4pPr>
              <a:defRPr sz="1198"/>
            </a:lvl4pPr>
            <a:lvl5pPr>
              <a:defRPr sz="119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F426EDCA-EBDB-F239-117B-8DADBA31433B}"/>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3936724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5558279"/>
            <a:ext cx="1768951" cy="584146"/>
          </a:xfrm>
          <a:noFill/>
        </p:spPr>
        <p:txBody>
          <a:bodyPr tIns="0" bIns="0"/>
          <a:lstStyle>
            <a:lvl1pPr marL="0" indent="0" algn="ctr">
              <a:buFont typeface="Arial" panose="020B0604020202020204" pitchFamily="34" charset="0"/>
              <a:buNone/>
              <a:defRPr sz="1049" b="1" cap="none" baseline="0"/>
            </a:lvl1pPr>
            <a:lvl2pPr marL="9506" indent="0" algn="ctr">
              <a:buNone/>
              <a:tabLst/>
              <a:defRPr sz="1049"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494822" y="5558279"/>
            <a:ext cx="1768951" cy="584146"/>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4324479" y="5558279"/>
            <a:ext cx="1768951" cy="584146"/>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70665"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154138" y="5558279"/>
            <a:ext cx="1768951" cy="584146"/>
          </a:xfrm>
          <a:noFill/>
        </p:spPr>
        <p:txBody>
          <a:bodyPr tIns="0" bIns="0"/>
          <a:lstStyle>
            <a:lvl1pPr marL="0" indent="0" algn="ctr">
              <a:buFont typeface="Arial" panose="020B0604020202020204" pitchFamily="34" charset="0"/>
              <a:buNone/>
              <a:defRPr sz="1049" b="1" cap="none" baseline="0"/>
            </a:lvl1pPr>
            <a:lvl2pPr marL="9506" indent="0" algn="ctr">
              <a:buNone/>
              <a:tabLst/>
              <a:defRPr sz="1049" cap="none"/>
            </a:lvl2pPr>
            <a:lvl3pPr>
              <a:defRPr sz="1049"/>
            </a:lvl3pPr>
            <a:lvl4pPr>
              <a:defRPr sz="1049"/>
            </a:lvl4pPr>
            <a:lvl5pPr>
              <a:defRPr sz="1049"/>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7983795" y="5558279"/>
            <a:ext cx="1768951" cy="584146"/>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9813451" y="5558279"/>
            <a:ext cx="1768951" cy="584146"/>
          </a:xfrm>
          <a:noFill/>
        </p:spPr>
        <p:txBody>
          <a:bodyPr tIns="0" b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600324"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4429981"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6259640"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8089297"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9918953" y="3638218"/>
            <a:ext cx="1560576" cy="1557325"/>
          </a:xfrm>
          <a:prstGeom prst="ellipse">
            <a:avLst/>
          </a:prstGeom>
        </p:spPr>
        <p:txBody>
          <a:bodyPr/>
          <a:lstStyle>
            <a:lvl1pPr>
              <a:defRPr cap="none">
                <a:solidFill>
                  <a:schemeClr val="tx1">
                    <a:alpha val="0"/>
                  </a:schemeClr>
                </a:solidFill>
              </a:defRPr>
            </a:lvl1pPr>
          </a:lstStyle>
          <a:p>
            <a:endParaRPr lang="en-US"/>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7CE1E71D-3423-B6C2-C0F4-F24FD23E6CB9}"/>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354045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l="2187" r="2187" b="12368"/>
          <a:stretch/>
        </p:blipFill>
        <p:spPr>
          <a:xfrm>
            <a:off x="266700" y="6919762"/>
            <a:ext cx="11658600" cy="1948013"/>
          </a:xfrm>
          <a:prstGeom prst="rect">
            <a:avLst/>
          </a:prstGeom>
        </p:spPr>
      </p:pic>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958051"/>
            <a:ext cx="5605272" cy="536524"/>
          </a:xfrm>
        </p:spPr>
        <p:txBody>
          <a:bodyPr anchor="ctr"/>
          <a:lstStyle>
            <a:lvl1pPr marL="0" indent="0">
              <a:buNone/>
              <a:defRPr sz="1597" b="0" i="0">
                <a:latin typeface="Aptos Light" panose="020B0004020202020204" pitchFamily="34" charset="0"/>
              </a:defRPr>
            </a:lvl1pPr>
            <a:lvl2pPr marL="345343" indent="-231285">
              <a:tabLst/>
              <a:defRPr/>
            </a:lvl2pPr>
            <a:lvl3pPr marL="690687" indent="-231285">
              <a:tabLst/>
              <a:defRPr sz="1098"/>
            </a:lvl3pPr>
            <a:lvl4pPr marL="1089890" indent="-231285">
              <a:tabLst/>
              <a:defRPr sz="1098"/>
            </a:lvl4pPr>
          </a:lstStyle>
          <a:p>
            <a:pPr lvl="0"/>
            <a:r>
              <a:rPr lang="en-US" dirty="0"/>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83588" y="1958046"/>
            <a:ext cx="3178273" cy="3206415"/>
          </a:xfrm>
        </p:spPr>
        <p:txBody>
          <a:bodyPr vert="horz" lIns="91440" tIns="45720" rIns="91440" bIns="45720" rtlCol="0" anchor="ctr">
            <a:normAutofit/>
          </a:bodyPr>
          <a:lstStyle>
            <a:lvl1pPr>
              <a:defRPr lang="en-US" sz="3600" dirty="0"/>
            </a:lvl1pPr>
          </a:lstStyle>
          <a:p>
            <a:pPr lvl="0"/>
            <a:r>
              <a:rPr lang="en-US" dirty="0"/>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3" y="2620449"/>
            <a:ext cx="5605535" cy="536524"/>
          </a:xfrm>
        </p:spPr>
        <p:txBody>
          <a:bodyPr anchor="ctr"/>
          <a:lstStyle>
            <a:lvl1pPr marL="0" indent="0">
              <a:buNone/>
              <a:defRPr sz="1597" b="0" i="0">
                <a:latin typeface="Aptos Light" panose="020B0004020202020204" pitchFamily="34" charset="0"/>
              </a:defRPr>
            </a:lvl1pPr>
            <a:lvl2pPr marL="345343" indent="-231285">
              <a:tabLst/>
              <a:defRPr/>
            </a:lvl2pPr>
            <a:lvl3pPr marL="690687" indent="-231285">
              <a:tabLst/>
              <a:defRPr sz="1098"/>
            </a:lvl3pPr>
            <a:lvl4pPr marL="1089890" indent="-231285">
              <a:tabLst/>
              <a:defRPr sz="1098"/>
            </a:lvl4pPr>
          </a:lstStyle>
          <a:p>
            <a:pPr lvl="0"/>
            <a:r>
              <a:rPr lang="en-US" dirty="0"/>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3" y="3282856"/>
            <a:ext cx="5605535" cy="536524"/>
          </a:xfrm>
        </p:spPr>
        <p:txBody>
          <a:bodyPr anchor="ctr"/>
          <a:lstStyle>
            <a:lvl1pPr marL="0" indent="0">
              <a:buNone/>
              <a:defRPr sz="1597" b="0" i="0">
                <a:latin typeface="Aptos Light" panose="020B0004020202020204" pitchFamily="34" charset="0"/>
              </a:defRPr>
            </a:lvl1pPr>
            <a:lvl2pPr marL="345343" indent="-231285">
              <a:tabLst/>
              <a:defRPr/>
            </a:lvl2pPr>
            <a:lvl3pPr marL="690687" indent="-231285">
              <a:tabLst/>
              <a:defRPr sz="1098"/>
            </a:lvl3pPr>
            <a:lvl4pPr marL="1089890" indent="-231285">
              <a:tabLst/>
              <a:defRPr sz="1098"/>
            </a:lvl4pPr>
          </a:lstStyle>
          <a:p>
            <a:pPr lvl="0"/>
            <a:r>
              <a:rPr lang="en-US" dirty="0"/>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3" y="3945259"/>
            <a:ext cx="5605535" cy="536524"/>
          </a:xfrm>
        </p:spPr>
        <p:txBody>
          <a:bodyPr anchor="ctr"/>
          <a:lstStyle>
            <a:lvl1pPr marL="0" indent="0">
              <a:buNone/>
              <a:defRPr sz="1597" b="0" i="0">
                <a:latin typeface="Aptos Light" panose="020B0004020202020204" pitchFamily="34" charset="0"/>
              </a:defRPr>
            </a:lvl1pPr>
            <a:lvl2pPr marL="345343" indent="-231285">
              <a:tabLst/>
              <a:defRPr/>
            </a:lvl2pPr>
            <a:lvl3pPr marL="690687" indent="-231285">
              <a:tabLst/>
              <a:defRPr sz="1098"/>
            </a:lvl3pPr>
            <a:lvl4pPr marL="1089890" indent="-231285">
              <a:tabLst/>
              <a:defRPr sz="1098"/>
            </a:lvl4pPr>
          </a:lstStyle>
          <a:p>
            <a:pPr lvl="0"/>
            <a:r>
              <a:rPr lang="en-US" dirty="0"/>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3" y="4607664"/>
            <a:ext cx="5605535" cy="536524"/>
          </a:xfrm>
        </p:spPr>
        <p:txBody>
          <a:bodyPr anchor="ctr"/>
          <a:lstStyle>
            <a:lvl1pPr marL="0" indent="0">
              <a:buNone/>
              <a:defRPr sz="1597" b="0" i="0">
                <a:latin typeface="Aptos Light" panose="020B0004020202020204" pitchFamily="34" charset="0"/>
              </a:defRPr>
            </a:lvl1pPr>
            <a:lvl2pPr marL="345343" indent="-231285">
              <a:tabLst/>
              <a:defRPr/>
            </a:lvl2pPr>
            <a:lvl3pPr marL="690687" indent="-231285">
              <a:tabLst/>
              <a:defRPr sz="1098"/>
            </a:lvl3pPr>
            <a:lvl4pPr marL="1089890" indent="-231285">
              <a:tabLst/>
              <a:defRPr sz="1098"/>
            </a:lvl4pPr>
          </a:lstStyle>
          <a:p>
            <a:pPr lvl="0"/>
            <a:r>
              <a:rPr lang="en-US" dirty="0"/>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2551424"/>
            <a:ext cx="5605272" cy="12167"/>
          </a:xfrm>
          <a:solidFill>
            <a:schemeClr val="bg2"/>
          </a:solidFill>
          <a:ln>
            <a:solidFill>
              <a:schemeClr val="accent1">
                <a:shade val="15000"/>
                <a:alpha val="0"/>
              </a:schemeClr>
            </a:solidFill>
          </a:ln>
        </p:spPr>
        <p:txBody>
          <a:bodyPr>
            <a:noAutofit/>
          </a:bodyPr>
          <a:lstStyle>
            <a:lvl1pPr>
              <a:defRPr sz="133">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3213826"/>
            <a:ext cx="5605272" cy="12167"/>
          </a:xfrm>
          <a:solidFill>
            <a:schemeClr val="bg2"/>
          </a:solidFill>
          <a:ln>
            <a:solidFill>
              <a:schemeClr val="accent1">
                <a:shade val="15000"/>
                <a:alpha val="0"/>
              </a:schemeClr>
            </a:solidFill>
          </a:ln>
        </p:spPr>
        <p:txBody>
          <a:bodyPr>
            <a:noAutofit/>
          </a:bodyPr>
          <a:lstStyle>
            <a:lvl1pPr>
              <a:defRPr sz="133">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3876229"/>
            <a:ext cx="5605272" cy="12167"/>
          </a:xfrm>
          <a:solidFill>
            <a:schemeClr val="bg2"/>
          </a:solidFill>
          <a:ln>
            <a:solidFill>
              <a:schemeClr val="accent1">
                <a:shade val="15000"/>
                <a:alpha val="0"/>
              </a:schemeClr>
            </a:solidFill>
          </a:ln>
        </p:spPr>
        <p:txBody>
          <a:bodyPr>
            <a:noAutofit/>
          </a:bodyPr>
          <a:lstStyle>
            <a:lvl1pPr>
              <a:defRPr sz="133">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4538631"/>
            <a:ext cx="5605272" cy="12167"/>
          </a:xfrm>
          <a:solidFill>
            <a:schemeClr val="bg2"/>
          </a:solidFill>
          <a:ln>
            <a:solidFill>
              <a:schemeClr val="accent1">
                <a:shade val="15000"/>
                <a:alpha val="0"/>
              </a:schemeClr>
            </a:solidFill>
          </a:ln>
        </p:spPr>
        <p:txBody>
          <a:bodyPr>
            <a:noAutofit/>
          </a:bodyPr>
          <a:lstStyle>
            <a:lvl1pPr>
              <a:defRPr sz="133">
                <a:solidFill>
                  <a:schemeClr val="tx1">
                    <a:alpha val="0"/>
                  </a:schemeClr>
                </a:solidFill>
              </a:defRPr>
            </a:lvl1pPr>
          </a:lstStyle>
          <a:p>
            <a:r>
              <a:rPr lang="en-US" dirty="0"/>
              <a:t>.</a:t>
            </a:r>
          </a:p>
        </p:txBody>
      </p:sp>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a:xfrm>
            <a:off x="1134083" y="8423109"/>
            <a:ext cx="4632960" cy="291998"/>
          </a:xfrm>
          <a:prstGeom prst="rect">
            <a:avLst/>
          </a:prstGeom>
        </p:spPr>
        <p:txBody>
          <a:bodyPr/>
          <a:lstStyle>
            <a:lvl1pPr>
              <a:defRPr>
                <a:solidFill>
                  <a:schemeClr val="bg1"/>
                </a:solidFill>
              </a:defRPr>
            </a:lvl1pPr>
          </a:lstStyle>
          <a:p>
            <a:r>
              <a:rPr lang="en-US"/>
              <a:t>PLEASE REFER TO CONTENT DISCLOSURES AT THE END OF THIS PRESENTATION.</a:t>
            </a:r>
            <a:endParaRPr lang="en-US" dirty="0"/>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dirty="0"/>
          </a:p>
        </p:txBody>
      </p:sp>
      <p:pic>
        <p:nvPicPr>
          <p:cNvPr id="5" name="Graphic 4">
            <a:extLst>
              <a:ext uri="{FF2B5EF4-FFF2-40B4-BE49-F238E27FC236}">
                <a16:creationId xmlns:a16="http://schemas.microsoft.com/office/drawing/2014/main" id="{615D754D-2F46-75EA-50B5-B892F715042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26355" y="8386765"/>
            <a:ext cx="1373497" cy="216725"/>
          </a:xfrm>
          <a:prstGeom prst="rect">
            <a:avLst/>
          </a:prstGeom>
        </p:spPr>
      </p:pic>
    </p:spTree>
    <p:extLst>
      <p:ext uri="{BB962C8B-B14F-4D97-AF65-F5344CB8AC3E}">
        <p14:creationId xmlns:p14="http://schemas.microsoft.com/office/powerpoint/2010/main" val="8559063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0" name="SmartArt Placeholder 10">
            <a:extLst>
              <a:ext uri="{FF2B5EF4-FFF2-40B4-BE49-F238E27FC236}">
                <a16:creationId xmlns:a16="http://schemas.microsoft.com/office/drawing/2014/main" id="{3E2BFF26-A06B-7298-53A1-8988A5A98DCB}"/>
              </a:ext>
            </a:extLst>
          </p:cNvPr>
          <p:cNvSpPr>
            <a:spLocks noGrp="1"/>
          </p:cNvSpPr>
          <p:nvPr>
            <p:ph type="dgm" sz="quarter" idx="25" hasCustomPrompt="1"/>
          </p:nvPr>
        </p:nvSpPr>
        <p:spPr>
          <a:xfrm>
            <a:off x="3538002" y="5113440"/>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E5F27F89-C5F0-7FDF-8FEF-91B32E3A9810}"/>
              </a:ext>
            </a:extLst>
          </p:cNvPr>
          <p:cNvSpPr>
            <a:spLocks noGrp="1"/>
          </p:cNvSpPr>
          <p:nvPr>
            <p:ph type="dgm" sz="quarter" idx="26" hasCustomPrompt="1"/>
          </p:nvPr>
        </p:nvSpPr>
        <p:spPr>
          <a:xfrm>
            <a:off x="6304478" y="5113440"/>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2" name="SmartArt Placeholder 10">
            <a:extLst>
              <a:ext uri="{FF2B5EF4-FFF2-40B4-BE49-F238E27FC236}">
                <a16:creationId xmlns:a16="http://schemas.microsoft.com/office/drawing/2014/main" id="{7C4B811F-189A-D220-297D-19B75E79B9E9}"/>
              </a:ext>
            </a:extLst>
          </p:cNvPr>
          <p:cNvSpPr>
            <a:spLocks noGrp="1"/>
          </p:cNvSpPr>
          <p:nvPr>
            <p:ph type="dgm" sz="quarter" idx="27" hasCustomPrompt="1"/>
          </p:nvPr>
        </p:nvSpPr>
        <p:spPr>
          <a:xfrm>
            <a:off x="9080480" y="5103914"/>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0C0EE985-C233-0C78-332C-2DAB6FA7EBCC}"/>
              </a:ext>
            </a:extLst>
          </p:cNvPr>
          <p:cNvSpPr>
            <a:spLocks noGrp="1"/>
          </p:cNvSpPr>
          <p:nvPr>
            <p:ph type="dgm" sz="quarter" idx="24" hasCustomPrompt="1"/>
          </p:nvPr>
        </p:nvSpPr>
        <p:spPr>
          <a:xfrm>
            <a:off x="766763" y="5113440"/>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05B96DE3-474A-C520-77ED-004A6DC60BB8}"/>
              </a:ext>
            </a:extLst>
          </p:cNvPr>
          <p:cNvSpPr>
            <a:spLocks noGrp="1"/>
          </p:cNvSpPr>
          <p:nvPr>
            <p:ph type="dgm" sz="quarter" idx="13" hasCustomPrompt="1"/>
          </p:nvPr>
        </p:nvSpPr>
        <p:spPr>
          <a:xfrm>
            <a:off x="762000" y="257691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SmartArt Placeholder 10">
            <a:extLst>
              <a:ext uri="{FF2B5EF4-FFF2-40B4-BE49-F238E27FC236}">
                <a16:creationId xmlns:a16="http://schemas.microsoft.com/office/drawing/2014/main" id="{CD90BD30-B92C-FD4E-C123-CDCE322271EB}"/>
              </a:ext>
            </a:extLst>
          </p:cNvPr>
          <p:cNvSpPr>
            <a:spLocks noGrp="1"/>
          </p:cNvSpPr>
          <p:nvPr>
            <p:ph type="dgm" sz="quarter" idx="15" hasCustomPrompt="1"/>
          </p:nvPr>
        </p:nvSpPr>
        <p:spPr>
          <a:xfrm>
            <a:off x="3533239" y="257691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064320B3-7C73-BDFB-D43F-1C95314AEFC8}"/>
              </a:ext>
            </a:extLst>
          </p:cNvPr>
          <p:cNvSpPr>
            <a:spLocks noGrp="1"/>
          </p:cNvSpPr>
          <p:nvPr>
            <p:ph type="dgm" sz="quarter" idx="17" hasCustomPrompt="1"/>
          </p:nvPr>
        </p:nvSpPr>
        <p:spPr>
          <a:xfrm>
            <a:off x="6304478" y="257691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8" name="SmartArt Placeholder 10">
            <a:extLst>
              <a:ext uri="{FF2B5EF4-FFF2-40B4-BE49-F238E27FC236}">
                <a16:creationId xmlns:a16="http://schemas.microsoft.com/office/drawing/2014/main" id="{1C0FEDD4-7C0C-1BB6-073E-0BC41381D38B}"/>
              </a:ext>
            </a:extLst>
          </p:cNvPr>
          <p:cNvSpPr>
            <a:spLocks noGrp="1"/>
          </p:cNvSpPr>
          <p:nvPr>
            <p:ph type="dgm" sz="quarter" idx="19" hasCustomPrompt="1"/>
          </p:nvPr>
        </p:nvSpPr>
        <p:spPr>
          <a:xfrm>
            <a:off x="9075717" y="257691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528" y="2715605"/>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3263" y="2715605"/>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998" y="2715605"/>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3" y="2715605"/>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528" y="5243572"/>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3263" y="5243572"/>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998" y="5243572"/>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3" y="5243572"/>
            <a:ext cx="2481263" cy="2103583"/>
          </a:xfrm>
        </p:spPr>
        <p:txBody>
          <a:bodyPr lIns="0"/>
          <a:lstStyle>
            <a:lvl1pPr marL="0" indent="0">
              <a:buNone/>
              <a:defRPr sz="1198"/>
            </a:lvl1pPr>
            <a:lvl2pPr marL="182981" indent="0">
              <a:buNone/>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42AA0D59-59D4-FC32-2A2C-2E46FA65A0DB}"/>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0105195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002" y="2387632"/>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2911" y="2387632"/>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822" y="2387632"/>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3" y="2387632"/>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002" y="5005157"/>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2911" y="5005157"/>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822" y="5005157"/>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3" y="5005157"/>
            <a:ext cx="2481263" cy="2328551"/>
          </a:xfrm>
          <a:solidFill>
            <a:schemeClr val="bg2">
              <a:lumMod val="40000"/>
              <a:lumOff val="60000"/>
              <a:alpha val="67000"/>
            </a:schemeClr>
          </a:solidFill>
        </p:spPr>
        <p:txBody>
          <a:bodyPr tIns="91440"/>
          <a:lstStyle>
            <a:lvl1pPr>
              <a:defRPr sz="1198"/>
            </a:lvl1pPr>
            <a:lvl2pPr>
              <a:defRPr sz="1098"/>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7100BA02-261C-3CF5-29FF-3441AA99A856}"/>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8796611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4049080"/>
            <a:ext cx="2565587" cy="513395"/>
          </a:xfrm>
          <a:noFill/>
        </p:spPr>
        <p:txBody>
          <a:bodyPr tIns="0"/>
          <a:lstStyle>
            <a:lvl1pPr marL="0" indent="0" algn="ctr">
              <a:buFont typeface="Arial" panose="020B0604020202020204" pitchFamily="34" charset="0"/>
              <a:buNone/>
              <a:defRPr sz="1049" b="1" cap="none" baseline="0"/>
            </a:lvl1pPr>
            <a:lvl2pPr marL="9506" indent="0" algn="ctr">
              <a:buNone/>
              <a:tabLst/>
              <a:defRPr sz="1049"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4049080"/>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4049080"/>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4049080"/>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299855" y="2499837"/>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6708222"/>
            <a:ext cx="2565587" cy="513395"/>
          </a:xfrm>
          <a:noFill/>
        </p:spPr>
        <p:txBody>
          <a:bodyPr tIns="0"/>
          <a:lstStyle>
            <a:lvl1pPr marL="0" indent="0" algn="ctr">
              <a:buFont typeface="Arial" panose="020B0604020202020204" pitchFamily="34" charset="0"/>
              <a:buNone/>
              <a:defRPr sz="1049" b="1" cap="none" baseline="0"/>
            </a:lvl1pPr>
            <a:lvl2pPr marL="9506" indent="0" algn="ctr">
              <a:buNone/>
              <a:tabLst/>
              <a:defRPr sz="1049" cap="none"/>
            </a:lvl2pPr>
            <a:lvl3pPr>
              <a:defRPr sz="1049"/>
            </a:lvl3pPr>
            <a:lvl4pPr>
              <a:defRPr sz="1049"/>
            </a:lvl4pPr>
            <a:lvl5pPr>
              <a:defRPr sz="1049"/>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6708222"/>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6708222"/>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6708222"/>
            <a:ext cx="2565587" cy="513395"/>
          </a:xfrm>
          <a:noFill/>
        </p:spPr>
        <p:txBody>
          <a:bodyPr tIns="0"/>
          <a:lstStyle>
            <a:lvl1pPr marL="0" indent="0" algn="ctr">
              <a:buNone/>
              <a:defRPr lang="en-US" sz="1049" b="1" kern="1200" cap="none" baseline="0" dirty="0">
                <a:solidFill>
                  <a:schemeClr val="tx1"/>
                </a:solidFill>
                <a:latin typeface="+mn-lt"/>
                <a:ea typeface="+mn-ea"/>
                <a:cs typeface="+mn-cs"/>
              </a:defRPr>
            </a:lvl1pPr>
            <a:lvl2pPr marL="9506" indent="0" algn="ctr">
              <a:buNone/>
              <a:tabLst/>
              <a:defRPr lang="en-US" sz="1049"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083739" y="2499837"/>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867623" y="2499837"/>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651507" y="2499837"/>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299855" y="5156889"/>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083739" y="5156889"/>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867623" y="5156889"/>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651507" y="5156889"/>
            <a:ext cx="1293152" cy="1290458"/>
          </a:xfrm>
          <a:prstGeom prst="ellipse">
            <a:avLst/>
          </a:prstGeom>
          <a:solidFill>
            <a:schemeClr val="bg1"/>
          </a:solidFill>
        </p:spPr>
        <p:txBody>
          <a:bodyPr anchor="ctr"/>
          <a:lstStyle>
            <a:lvl1pPr marL="0" indent="0" algn="ctr">
              <a:buNone/>
              <a:defRPr sz="998" cap="none"/>
            </a:lvl1pPr>
          </a:lstStyle>
          <a:p>
            <a:endParaRPr lang="en-US"/>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8252462F-E18F-2E4B-31D9-FF3CD063EF3F}"/>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4412765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4" name="SmartArt Placeholder 10">
            <a:extLst>
              <a:ext uri="{FF2B5EF4-FFF2-40B4-BE49-F238E27FC236}">
                <a16:creationId xmlns:a16="http://schemas.microsoft.com/office/drawing/2014/main" id="{08FD5285-020D-64AB-A02C-69D899EEA9DB}"/>
              </a:ext>
            </a:extLst>
          </p:cNvPr>
          <p:cNvSpPr>
            <a:spLocks noGrp="1"/>
          </p:cNvSpPr>
          <p:nvPr>
            <p:ph type="dgm" sz="quarter" idx="30" hasCustomPrompt="1"/>
          </p:nvPr>
        </p:nvSpPr>
        <p:spPr>
          <a:xfrm>
            <a:off x="7450012" y="506092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 name="SmartArt Placeholder 10">
            <a:extLst>
              <a:ext uri="{FF2B5EF4-FFF2-40B4-BE49-F238E27FC236}">
                <a16:creationId xmlns:a16="http://schemas.microsoft.com/office/drawing/2014/main" id="{0CD9F428-9E05-0F86-0DBC-7BB52D5263EE}"/>
              </a:ext>
            </a:extLst>
          </p:cNvPr>
          <p:cNvSpPr>
            <a:spLocks noGrp="1"/>
          </p:cNvSpPr>
          <p:nvPr>
            <p:ph type="dgm" sz="quarter" idx="13" hasCustomPrompt="1"/>
          </p:nvPr>
        </p:nvSpPr>
        <p:spPr>
          <a:xfrm>
            <a:off x="755158" y="260613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6" name="SmartArt Placeholder 10">
            <a:extLst>
              <a:ext uri="{FF2B5EF4-FFF2-40B4-BE49-F238E27FC236}">
                <a16:creationId xmlns:a16="http://schemas.microsoft.com/office/drawing/2014/main" id="{B6E0A9B3-0584-A1C5-10F7-89DE07393EBF}"/>
              </a:ext>
            </a:extLst>
          </p:cNvPr>
          <p:cNvSpPr>
            <a:spLocks noGrp="1"/>
          </p:cNvSpPr>
          <p:nvPr>
            <p:ph type="dgm" sz="quarter" idx="15" hasCustomPrompt="1"/>
          </p:nvPr>
        </p:nvSpPr>
        <p:spPr>
          <a:xfrm>
            <a:off x="2986776" y="260613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7" name="SmartArt Placeholder 10">
            <a:extLst>
              <a:ext uri="{FF2B5EF4-FFF2-40B4-BE49-F238E27FC236}">
                <a16:creationId xmlns:a16="http://schemas.microsoft.com/office/drawing/2014/main" id="{FF50F112-3A08-4DD7-C015-BCCD0C13BF6F}"/>
              </a:ext>
            </a:extLst>
          </p:cNvPr>
          <p:cNvSpPr>
            <a:spLocks noGrp="1"/>
          </p:cNvSpPr>
          <p:nvPr>
            <p:ph type="dgm" sz="quarter" idx="17" hasCustomPrompt="1"/>
          </p:nvPr>
        </p:nvSpPr>
        <p:spPr>
          <a:xfrm>
            <a:off x="5218394" y="260613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D6E0D04A-BC4B-E12E-6862-1182671E085B}"/>
              </a:ext>
            </a:extLst>
          </p:cNvPr>
          <p:cNvSpPr>
            <a:spLocks noGrp="1"/>
          </p:cNvSpPr>
          <p:nvPr>
            <p:ph type="dgm" sz="quarter" idx="19" hasCustomPrompt="1"/>
          </p:nvPr>
        </p:nvSpPr>
        <p:spPr>
          <a:xfrm>
            <a:off x="7450012" y="260613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SmartArt Placeholder 10">
            <a:extLst>
              <a:ext uri="{FF2B5EF4-FFF2-40B4-BE49-F238E27FC236}">
                <a16:creationId xmlns:a16="http://schemas.microsoft.com/office/drawing/2014/main" id="{68BE6B2F-3EEC-9373-14EE-12B189C1E6DB}"/>
              </a:ext>
            </a:extLst>
          </p:cNvPr>
          <p:cNvSpPr>
            <a:spLocks noGrp="1"/>
          </p:cNvSpPr>
          <p:nvPr>
            <p:ph type="dgm" sz="quarter" idx="21" hasCustomPrompt="1"/>
          </p:nvPr>
        </p:nvSpPr>
        <p:spPr>
          <a:xfrm>
            <a:off x="9681631" y="260613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6" name="SmartArt Placeholder 10">
            <a:extLst>
              <a:ext uri="{FF2B5EF4-FFF2-40B4-BE49-F238E27FC236}">
                <a16:creationId xmlns:a16="http://schemas.microsoft.com/office/drawing/2014/main" id="{2316448F-671A-9A58-D075-E24E556A44EF}"/>
              </a:ext>
            </a:extLst>
          </p:cNvPr>
          <p:cNvSpPr>
            <a:spLocks noGrp="1"/>
          </p:cNvSpPr>
          <p:nvPr>
            <p:ph type="dgm" sz="quarter" idx="28" hasCustomPrompt="1"/>
          </p:nvPr>
        </p:nvSpPr>
        <p:spPr>
          <a:xfrm>
            <a:off x="2986776" y="506092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3" name="SmartArt Placeholder 10">
            <a:extLst>
              <a:ext uri="{FF2B5EF4-FFF2-40B4-BE49-F238E27FC236}">
                <a16:creationId xmlns:a16="http://schemas.microsoft.com/office/drawing/2014/main" id="{50E1A030-4985-C0A9-FB3C-C571DB0DBABF}"/>
              </a:ext>
            </a:extLst>
          </p:cNvPr>
          <p:cNvSpPr>
            <a:spLocks noGrp="1"/>
          </p:cNvSpPr>
          <p:nvPr>
            <p:ph type="dgm" sz="quarter" idx="29" hasCustomPrompt="1"/>
          </p:nvPr>
        </p:nvSpPr>
        <p:spPr>
          <a:xfrm>
            <a:off x="5218394" y="506092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465F60D7-4695-AA93-1409-05C1DC11C2D9}"/>
              </a:ext>
            </a:extLst>
          </p:cNvPr>
          <p:cNvSpPr>
            <a:spLocks noGrp="1"/>
          </p:cNvSpPr>
          <p:nvPr>
            <p:ph type="dgm" sz="quarter" idx="31" hasCustomPrompt="1"/>
          </p:nvPr>
        </p:nvSpPr>
        <p:spPr>
          <a:xfrm>
            <a:off x="9681631" y="5060927"/>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689636"/>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689636"/>
            <a:ext cx="1868528" cy="1937072"/>
          </a:xfrm>
        </p:spPr>
        <p:txBody>
          <a:bodyPr lIns="0"/>
          <a:lstStyle>
            <a:lvl1pPr marL="0" indent="0">
              <a:buNone/>
              <a:defRPr sz="1049"/>
            </a:lvl1pPr>
            <a:lvl2pPr marL="182981" indent="0">
              <a:buNone/>
              <a:defRPr sz="1049"/>
            </a:lvl2pPr>
            <a:lvl3pPr marL="339821" indent="0">
              <a:buNone/>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09" y="2689636"/>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689636"/>
            <a:ext cx="1868528" cy="1937072"/>
          </a:xfrm>
        </p:spPr>
        <p:txBody>
          <a:bodyPr lIns="0"/>
          <a:lstStyle>
            <a:lvl1pPr marL="0" indent="0">
              <a:buNone/>
              <a:defRPr sz="1049"/>
            </a:lvl1pPr>
            <a:lvl2pPr marL="182981" indent="0">
              <a:buNone/>
              <a:defRPr sz="1049"/>
            </a:lvl2pPr>
            <a:lvl3pPr marL="339821" indent="0">
              <a:buNone/>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689636"/>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5147010"/>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5147010"/>
            <a:ext cx="1868528" cy="1937072"/>
          </a:xfrm>
        </p:spPr>
        <p:txBody>
          <a:bodyPr lIns="0"/>
          <a:lstStyle>
            <a:lvl1pPr marL="0" indent="0">
              <a:buNone/>
              <a:defRPr sz="1049"/>
            </a:lvl1pPr>
            <a:lvl2pPr marL="182981" indent="0">
              <a:buNone/>
              <a:defRPr sz="1049"/>
            </a:lvl2pPr>
            <a:lvl3pPr marL="339821" indent="0">
              <a:buNone/>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09" y="5147010"/>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5147010"/>
            <a:ext cx="1868528" cy="1937072"/>
          </a:xfrm>
        </p:spPr>
        <p:txBody>
          <a:bodyPr lIns="0"/>
          <a:lstStyle>
            <a:lvl1pPr marL="0" indent="0">
              <a:buNone/>
              <a:defRPr sz="1049"/>
            </a:lvl1pPr>
            <a:lvl2pPr marL="182981" indent="0">
              <a:buNone/>
              <a:defRPr sz="1049"/>
            </a:lvl2pPr>
            <a:lvl3pPr marL="339821" indent="0">
              <a:buNone/>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5147010"/>
            <a:ext cx="1868528" cy="1937072"/>
          </a:xfrm>
        </p:spPr>
        <p:txBody>
          <a:bodyPr lIns="0"/>
          <a:lstStyle>
            <a:lvl1pPr marL="0" indent="0">
              <a:buNone/>
              <a:defRPr sz="1049"/>
            </a:lvl1pPr>
            <a:lvl2pPr marL="182981" indent="0">
              <a:buNone/>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AF7746A2-85E4-70B4-9E1E-3F47077083EE}"/>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
        <p:nvSpPr>
          <p:cNvPr id="26" name="SmartArt Placeholder 10">
            <a:extLst>
              <a:ext uri="{FF2B5EF4-FFF2-40B4-BE49-F238E27FC236}">
                <a16:creationId xmlns:a16="http://schemas.microsoft.com/office/drawing/2014/main" id="{8E72D53B-4FDF-A3F6-18BF-0D0008A52DD9}"/>
              </a:ext>
            </a:extLst>
          </p:cNvPr>
          <p:cNvSpPr>
            <a:spLocks noGrp="1"/>
          </p:cNvSpPr>
          <p:nvPr>
            <p:ph type="dgm" sz="quarter" idx="40" hasCustomPrompt="1"/>
          </p:nvPr>
        </p:nvSpPr>
        <p:spPr>
          <a:xfrm>
            <a:off x="762000" y="5062928"/>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Tree>
    <p:extLst>
      <p:ext uri="{BB962C8B-B14F-4D97-AF65-F5344CB8AC3E}">
        <p14:creationId xmlns:p14="http://schemas.microsoft.com/office/powerpoint/2010/main" val="10267485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382629"/>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382629"/>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09" y="2382629"/>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382629"/>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382629"/>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5097574"/>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5097574"/>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09" y="5097574"/>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5097574"/>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5097574"/>
            <a:ext cx="1868528" cy="2348387"/>
          </a:xfrm>
          <a:solidFill>
            <a:schemeClr val="bg2">
              <a:lumMod val="40000"/>
              <a:lumOff val="60000"/>
              <a:alpha val="67000"/>
            </a:schemeClr>
          </a:solidFill>
        </p:spPr>
        <p:txBody>
          <a:bodyPr tIns="91440"/>
          <a:lstStyle>
            <a:lvl1pPr>
              <a:defRPr sz="1049"/>
            </a:lvl1pPr>
            <a:lvl2pPr>
              <a:defRPr sz="1049"/>
            </a:lvl2pPr>
            <a:lvl3pPr>
              <a:defRPr sz="1049"/>
            </a:lvl3pPr>
            <a:lvl4pPr>
              <a:defRPr sz="1049"/>
            </a:lvl4pPr>
            <a:lvl5pPr>
              <a:defRPr sz="1049"/>
            </a:lvl5pPr>
          </a:lstStyle>
          <a:p>
            <a:pPr lvl="0"/>
            <a:r>
              <a:rPr lang="en-US" dirty="0"/>
              <a:t>Click to edit Master text styles</a:t>
            </a:r>
          </a:p>
          <a:p>
            <a:pPr lvl="1"/>
            <a:r>
              <a:rPr lang="en-US" dirty="0"/>
              <a:t>Second level</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F5476B02-B4F6-472A-0425-2BEF8C86176D}"/>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18325752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4044759"/>
            <a:ext cx="1868528" cy="552866"/>
          </a:xfrm>
          <a:noFill/>
        </p:spPr>
        <p:txBody>
          <a:bodyPr tIns="0" bIns="0"/>
          <a:lstStyle>
            <a:lvl1pPr marL="0" indent="0" algn="ctr">
              <a:buFont typeface="Arial" panose="020B0604020202020204" pitchFamily="34" charset="0"/>
              <a:buNone/>
              <a:defRPr sz="1100" b="1" cap="none" baseline="0"/>
            </a:lvl1pPr>
            <a:lvl2pPr marL="9506" indent="0" algn="ctr">
              <a:buNone/>
              <a:tabLst/>
              <a:defRPr sz="1100" cap="none"/>
            </a:lvl2pPr>
            <a:lvl3pPr>
              <a:defRPr sz="1049"/>
            </a:lvl3pPr>
            <a:lvl4pPr>
              <a:defRPr sz="1049"/>
            </a:lvl4pPr>
            <a:lvl5pPr>
              <a:defRPr sz="1049"/>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4044759"/>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4044759"/>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4044759"/>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4044759"/>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46558" y="2575547"/>
            <a:ext cx="1308786" cy="1306058"/>
          </a:xfrm>
          <a:prstGeom prst="ellipse">
            <a:avLst/>
          </a:prstGeom>
        </p:spPr>
        <p:txBody>
          <a:bodyPr/>
          <a:lstStyle>
            <a:lvl1pPr>
              <a:defRPr sz="1597"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6549403"/>
            <a:ext cx="1868528" cy="552866"/>
          </a:xfrm>
          <a:noFill/>
        </p:spPr>
        <p:txBody>
          <a:bodyPr tIns="0" bIns="0"/>
          <a:lstStyle>
            <a:lvl1pPr marL="0" indent="0" algn="ctr">
              <a:buFont typeface="Arial" panose="020B0604020202020204" pitchFamily="34" charset="0"/>
              <a:buNone/>
              <a:defRPr sz="1100" b="1" cap="none" baseline="0"/>
            </a:lvl1pPr>
            <a:lvl2pPr marL="9506" indent="0" algn="ctr">
              <a:buNone/>
              <a:tabLst/>
              <a:defRPr sz="1100" cap="none"/>
            </a:lvl2pPr>
            <a:lvl3pPr>
              <a:defRPr sz="1049"/>
            </a:lvl3pPr>
            <a:lvl4pPr>
              <a:defRPr sz="1049"/>
            </a:lvl4pPr>
            <a:lvl5pPr>
              <a:defRPr sz="1049"/>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6549403"/>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6549403"/>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6549403"/>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marL="339821" indent="0" algn="ctr">
              <a:buNone/>
              <a:defRPr sz="898"/>
            </a:lvl3pPr>
            <a:lvl4pPr>
              <a:defRPr sz="1049"/>
            </a:lvl4pPr>
            <a:lvl5pPr>
              <a:defRPr sz="1049"/>
            </a:lvl5pPr>
          </a:lstStyle>
          <a:p>
            <a:pPr lvl="0"/>
            <a:r>
              <a:rPr lang="en-US" dirty="0"/>
              <a:t>First last name</a:t>
            </a:r>
          </a:p>
          <a:p>
            <a:pPr lvl="1"/>
            <a:r>
              <a:rPr lang="en-US" dirty="0"/>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6549403"/>
            <a:ext cx="1868528" cy="552866"/>
          </a:xfrm>
          <a:noFill/>
        </p:spPr>
        <p:txBody>
          <a:bodyPr tIns="0" bIns="0"/>
          <a:lstStyle>
            <a:lvl1pPr marL="0" indent="0" algn="ctr">
              <a:buNone/>
              <a:defRPr lang="en-US" sz="1100" b="1" kern="1200" cap="none" baseline="0" dirty="0">
                <a:solidFill>
                  <a:schemeClr val="tx1"/>
                </a:solidFill>
                <a:latin typeface="+mn-lt"/>
                <a:ea typeface="+mn-ea"/>
                <a:cs typeface="+mn-cs"/>
              </a:defRPr>
            </a:lvl1pPr>
            <a:lvl2pPr marL="9506" indent="0" algn="ctr">
              <a:buNone/>
              <a:tabLst/>
              <a:defRPr lang="en-US" sz="1100" kern="1200" cap="none" dirty="0">
                <a:solidFill>
                  <a:schemeClr val="tx1"/>
                </a:solidFill>
                <a:latin typeface="+mn-lt"/>
                <a:ea typeface="+mn-ea"/>
                <a:cs typeface="+mn-cs"/>
              </a:defRPr>
            </a:lvl2pPr>
            <a:lvl3pPr>
              <a:defRPr sz="1049"/>
            </a:lvl3pPr>
            <a:lvl4pPr>
              <a:defRPr sz="1049"/>
            </a:lvl4pPr>
            <a:lvl5pPr>
              <a:defRPr sz="1049"/>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202122" y="2575547"/>
            <a:ext cx="1308786" cy="1306058"/>
          </a:xfrm>
          <a:prstGeom prst="ellipse">
            <a:avLst/>
          </a:prstGeom>
        </p:spPr>
        <p:txBody>
          <a:bodyPr/>
          <a:lstStyle>
            <a:lvl1pPr>
              <a:defRPr sz="1597"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457686" y="2575547"/>
            <a:ext cx="1308786" cy="1306058"/>
          </a:xfrm>
          <a:prstGeom prst="ellipse">
            <a:avLst/>
          </a:prstGeom>
        </p:spPr>
        <p:txBody>
          <a:bodyPr/>
          <a:lstStyle>
            <a:lvl1pPr>
              <a:defRPr sz="1597"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713250" y="2575547"/>
            <a:ext cx="1308786" cy="1306058"/>
          </a:xfrm>
          <a:prstGeom prst="ellipse">
            <a:avLst/>
          </a:prstGeom>
        </p:spPr>
        <p:txBody>
          <a:bodyPr/>
          <a:lstStyle>
            <a:lvl1pPr>
              <a:defRPr sz="1597" cap="none"/>
            </a:lvl1p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968814" y="2575547"/>
            <a:ext cx="1308786" cy="1306058"/>
          </a:xfrm>
          <a:prstGeom prst="ellipse">
            <a:avLst/>
          </a:prstGeom>
        </p:spPr>
        <p:txBody>
          <a:bodyPr/>
          <a:lstStyle>
            <a:lvl1pPr>
              <a:defRPr sz="1597"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946558" y="5074786"/>
            <a:ext cx="1308786" cy="1306058"/>
          </a:xfrm>
          <a:prstGeom prst="ellipse">
            <a:avLst/>
          </a:prstGeom>
        </p:spPr>
        <p:txBody>
          <a:bodyPr/>
          <a:lstStyle>
            <a:lvl1pPr>
              <a:defRPr sz="1597"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202122" y="5074786"/>
            <a:ext cx="1308786" cy="1306058"/>
          </a:xfrm>
          <a:prstGeom prst="ellipse">
            <a:avLst/>
          </a:prstGeom>
        </p:spPr>
        <p:txBody>
          <a:bodyPr/>
          <a:lstStyle>
            <a:lvl1pPr>
              <a:defRPr sz="1597"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457686" y="5074786"/>
            <a:ext cx="1308786" cy="1306058"/>
          </a:xfrm>
          <a:prstGeom prst="ellipse">
            <a:avLst/>
          </a:prstGeom>
        </p:spPr>
        <p:txBody>
          <a:bodyPr/>
          <a:lstStyle>
            <a:lvl1pPr>
              <a:defRPr sz="1597"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713250" y="5074786"/>
            <a:ext cx="1308786" cy="1306058"/>
          </a:xfrm>
          <a:prstGeom prst="ellipse">
            <a:avLst/>
          </a:prstGeom>
        </p:spPr>
        <p:txBody>
          <a:bodyPr/>
          <a:lstStyle>
            <a:lvl1pPr>
              <a:defRPr sz="1597" cap="none"/>
            </a:lvl1pPr>
          </a:lstStyle>
          <a:p>
            <a:endParaRPr lang="en-US"/>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9968814" y="5074786"/>
            <a:ext cx="1308786" cy="1306058"/>
          </a:xfrm>
          <a:prstGeom prst="ellipse">
            <a:avLst/>
          </a:prstGeom>
        </p:spPr>
        <p:txBody>
          <a:bodyPr/>
          <a:lstStyle>
            <a:lvl1pPr>
              <a:defRPr sz="1597" cap="none"/>
            </a:lvl1pPr>
          </a:lstStyle>
          <a:p>
            <a:endParaRPr lang="en-US"/>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dirty="0"/>
          </a:p>
        </p:txBody>
      </p:sp>
      <p:sp>
        <p:nvSpPr>
          <p:cNvPr id="3" name="Text Placeholder 9">
            <a:extLst>
              <a:ext uri="{FF2B5EF4-FFF2-40B4-BE49-F238E27FC236}">
                <a16:creationId xmlns:a16="http://schemas.microsoft.com/office/drawing/2014/main" id="{A06D2426-7670-AC9E-A42D-A0C979770CF5}"/>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7868205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a:xfrm>
            <a:off x="1134083" y="8423109"/>
            <a:ext cx="4632960" cy="291998"/>
          </a:xfrm>
          <a:prstGeom prst="rect">
            <a:avLst/>
          </a:prstGeom>
        </p:spPr>
        <p:txBody>
          <a:bodyPr/>
          <a:lstStyle>
            <a:lvl1pPr>
              <a:defRPr sz="1000"/>
            </a:lvl1p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lvl1pPr>
              <a:defRPr sz="1000"/>
            </a:lvl1pPr>
          </a:lstStyle>
          <a:p>
            <a:fld id="{AB0A2F5B-9D58-954B-BE2D-971097BC211C}" type="slidenum">
              <a:rPr lang="en-US" smtClean="0"/>
              <a:pPr/>
              <a:t>‹#›</a:t>
            </a:fld>
            <a:endParaRPr lang="en-US" dirty="0"/>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678992"/>
            <a:ext cx="10928349" cy="314958"/>
          </a:xfrm>
        </p:spPr>
        <p:txBody>
          <a:bodyPr vert="horz" lIns="91440" tIns="45720" rIns="91440" bIns="45720" rtlCol="0" anchor="t">
            <a:spAutoFit/>
          </a:bodyPr>
          <a:lstStyle>
            <a:lvl1pPr marL="0" indent="0">
              <a:buNone/>
              <a:defRPr lang="en-US" sz="1597" b="0" i="0" dirty="0">
                <a:latin typeface="Aptos Light" panose="020B0004020202020204" pitchFamily="34" charset="0"/>
              </a:defRPr>
            </a:lvl1pPr>
          </a:lstStyle>
          <a:p>
            <a:pPr marL="171099" lvl="0" indent="-171099"/>
            <a:r>
              <a:rPr lang="en-US" dirty="0"/>
              <a:t>Click to edit Master text styles</a:t>
            </a:r>
          </a:p>
        </p:txBody>
      </p:sp>
      <p:sp>
        <p:nvSpPr>
          <p:cNvPr id="3" name="Text Placeholder 9">
            <a:extLst>
              <a:ext uri="{FF2B5EF4-FFF2-40B4-BE49-F238E27FC236}">
                <a16:creationId xmlns:a16="http://schemas.microsoft.com/office/drawing/2014/main" id="{71BB3FAE-18A2-9704-18CE-0F6E47A1E1B7}"/>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10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9063842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2" name="Text Placeholder 9">
            <a:extLst>
              <a:ext uri="{FF2B5EF4-FFF2-40B4-BE49-F238E27FC236}">
                <a16:creationId xmlns:a16="http://schemas.microsoft.com/office/drawing/2014/main" id="{4731BC7F-DF7A-1B4F-8170-64DCBD157689}"/>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25323076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1313823"/>
            <a:ext cx="3932237" cy="1895117"/>
          </a:xfrm>
        </p:spPr>
        <p:txBody>
          <a:bodyPr anchor="b"/>
          <a:lstStyle>
            <a:lvl1pPr>
              <a:defRPr sz="3193"/>
            </a:lvl1pPr>
          </a:lstStyle>
          <a:p>
            <a:r>
              <a:rPr lang="en-US" dirty="0"/>
              <a:t>Click to edit Master title style</a:t>
            </a:r>
          </a:p>
        </p:txBody>
      </p:sp>
      <p:sp>
        <p:nvSpPr>
          <p:cNvPr id="3" name="Content Placeholder 2"/>
          <p:cNvSpPr>
            <a:spLocks noGrp="1"/>
          </p:cNvSpPr>
          <p:nvPr>
            <p:ph idx="1"/>
          </p:nvPr>
        </p:nvSpPr>
        <p:spPr>
          <a:xfrm>
            <a:off x="4983483" y="1313824"/>
            <a:ext cx="6560820" cy="6079648"/>
          </a:xfrm>
        </p:spPr>
        <p:txBody>
          <a:bodyPr/>
          <a:lstStyle>
            <a:lvl1pPr>
              <a:defRPr sz="1397"/>
            </a:lvl1pPr>
            <a:lvl2pPr>
              <a:defRPr sz="1198"/>
            </a:lvl2pPr>
            <a:lvl3pPr>
              <a:defRPr sz="1098"/>
            </a:lvl3pPr>
            <a:lvl4pPr>
              <a:defRPr sz="1049"/>
            </a:lvl4pPr>
            <a:lvl5pPr>
              <a:defRPr sz="1049"/>
            </a:lvl5pPr>
            <a:lvl6pPr>
              <a:defRPr sz="1497"/>
            </a:lvl6pPr>
            <a:lvl7pPr>
              <a:defRPr sz="1497"/>
            </a:lvl7pPr>
            <a:lvl8pPr>
              <a:defRPr sz="1497"/>
            </a:lvl8pPr>
            <a:lvl9pPr>
              <a:defRPr sz="149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65136" y="3224154"/>
            <a:ext cx="3932237" cy="4234170"/>
          </a:xfrm>
        </p:spPr>
        <p:txBody>
          <a:bodyPr/>
          <a:lstStyle>
            <a:lvl1pPr marL="0" indent="0">
              <a:lnSpc>
                <a:spcPct val="120000"/>
              </a:lnSpc>
              <a:buNone/>
              <a:defRPr sz="1597" b="0" i="0">
                <a:latin typeface="Aptos Light" panose="020B0004020202020204" pitchFamily="34" charset="0"/>
              </a:defRPr>
            </a:lvl1pPr>
            <a:lvl2pPr marL="342197" indent="0">
              <a:buNone/>
              <a:defRPr sz="1049"/>
            </a:lvl2pPr>
            <a:lvl3pPr marL="684394" indent="0">
              <a:buNone/>
              <a:defRPr sz="898"/>
            </a:lvl3pPr>
            <a:lvl4pPr marL="1026591" indent="0">
              <a:buNone/>
              <a:defRPr sz="749"/>
            </a:lvl4pPr>
            <a:lvl5pPr marL="1368788" indent="0">
              <a:buNone/>
              <a:defRPr sz="749"/>
            </a:lvl5pPr>
            <a:lvl6pPr marL="1710985" indent="0">
              <a:buNone/>
              <a:defRPr sz="749"/>
            </a:lvl6pPr>
            <a:lvl7pPr marL="2053182" indent="0">
              <a:buNone/>
              <a:defRPr sz="749"/>
            </a:lvl7pPr>
            <a:lvl8pPr marL="2395379" indent="0">
              <a:buNone/>
              <a:defRPr sz="749"/>
            </a:lvl8pPr>
            <a:lvl9pPr marL="2737576" indent="0">
              <a:buNone/>
              <a:defRPr sz="749"/>
            </a:lvl9pPr>
          </a:lstStyle>
          <a:p>
            <a:pPr lvl="0"/>
            <a:r>
              <a:rPr lang="en-US" dirty="0"/>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a:xfrm>
            <a:off x="1134083" y="8423109"/>
            <a:ext cx="4632960" cy="291998"/>
          </a:xfrm>
          <a:prstGeom prst="rect">
            <a:avLst/>
          </a:prstGeom>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Text Placeholder 9">
            <a:extLst>
              <a:ext uri="{FF2B5EF4-FFF2-40B4-BE49-F238E27FC236}">
                <a16:creationId xmlns:a16="http://schemas.microsoft.com/office/drawing/2014/main" id="{C2E5964D-4C03-846C-D607-A208769BB5DD}"/>
              </a:ext>
            </a:extLst>
          </p:cNvPr>
          <p:cNvSpPr>
            <a:spLocks noGrp="1"/>
          </p:cNvSpPr>
          <p:nvPr>
            <p:ph type="body" sz="quarter" idx="12" hasCustomPrompt="1"/>
          </p:nvPr>
        </p:nvSpPr>
        <p:spPr>
          <a:xfrm>
            <a:off x="665164" y="7756208"/>
            <a:ext cx="10891837" cy="304165"/>
          </a:xfrm>
        </p:spPr>
        <p:txBody>
          <a:bodyPr vert="horz" lIns="91440" tIns="45720" rIns="91440" bIns="45720" rtlCol="0" anchor="b">
            <a:noAutofit/>
          </a:bodyPr>
          <a:lstStyle>
            <a:lvl1pPr marL="0" indent="0">
              <a:buNone/>
              <a:defRPr lang="en-US" sz="900" b="0" i="0" dirty="0">
                <a:latin typeface="Aptos" panose="020B0004020202020204" pitchFamily="34" charset="0"/>
                <a:cs typeface="Arial" panose="020B0604020202020204" pitchFamily="34" charset="0"/>
              </a:defRPr>
            </a:lvl1pPr>
          </a:lstStyle>
          <a:p>
            <a:pPr marL="171099" lvl="0" indent="-171099" defTabSz="342197"/>
            <a:r>
              <a:rPr lang="en-US" dirty="0"/>
              <a:t>Insert source here. Text will not be visible in final presentation unless populated.</a:t>
            </a:r>
          </a:p>
        </p:txBody>
      </p:sp>
    </p:spTree>
    <p:extLst>
      <p:ext uri="{BB962C8B-B14F-4D97-AF65-F5344CB8AC3E}">
        <p14:creationId xmlns:p14="http://schemas.microsoft.com/office/powerpoint/2010/main" val="5291069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sclosures-Primary">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582114-77DE-5B1F-19F9-C260F683D68C}"/>
              </a:ext>
            </a:extLst>
          </p:cNvPr>
          <p:cNvSpPr/>
          <p:nvPr userDrawn="1"/>
        </p:nvSpPr>
        <p:spPr>
          <a:xfrm>
            <a:off x="266700" y="257175"/>
            <a:ext cx="11658600" cy="86106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9167456-9374-FA2D-4DA5-D8BB267F464C}"/>
              </a:ext>
            </a:extLst>
          </p:cNvPr>
          <p:cNvSpPr/>
          <p:nvPr userDrawn="1"/>
        </p:nvSpPr>
        <p:spPr>
          <a:xfrm>
            <a:off x="266700" y="4192474"/>
            <a:ext cx="11658600" cy="4675301"/>
          </a:xfrm>
          <a:prstGeom prst="rect">
            <a:avLst/>
          </a:prstGeom>
          <a:gradFill flip="none" rotWithShape="1">
            <a:gsLst>
              <a:gs pos="34000">
                <a:schemeClr val="tx1"/>
              </a:gs>
              <a:gs pos="100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6"/>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9" y="3830227"/>
            <a:ext cx="10963871" cy="4089329"/>
          </a:xfrm>
        </p:spPr>
        <p:txBody>
          <a:bodyPr anchor="b">
            <a:noAutofit/>
          </a:bodyPr>
          <a:lstStyle>
            <a:lvl1pPr marL="0" indent="0" algn="just">
              <a:lnSpc>
                <a:spcPct val="100000"/>
              </a:lnSpc>
              <a:buNone/>
              <a:defRPr sz="1049" b="1" i="0" cap="none" baseline="0">
                <a:solidFill>
                  <a:schemeClr val="bg1"/>
                </a:solidFill>
                <a:latin typeface="Aptos" panose="020B0004020202020204" pitchFamily="34" charset="0"/>
              </a:defRPr>
            </a:lvl1pPr>
            <a:lvl2pPr marL="9506" indent="0" algn="just">
              <a:buNone/>
              <a:tabLst/>
              <a:defRPr sz="898" b="0" i="0">
                <a:solidFill>
                  <a:schemeClr val="bg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a:p>
            <a:pPr lvl="1"/>
            <a:r>
              <a:rPr lang="en-US" dirty="0"/>
              <a:t>Level 2</a:t>
            </a:r>
          </a:p>
        </p:txBody>
      </p:sp>
      <p:pic>
        <p:nvPicPr>
          <p:cNvPr id="2" name="Graphic 1">
            <a:extLst>
              <a:ext uri="{FF2B5EF4-FFF2-40B4-BE49-F238E27FC236}">
                <a16:creationId xmlns:a16="http://schemas.microsoft.com/office/drawing/2014/main" id="{701F92E9-D606-F7B6-1111-AEBE82DCFE3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695419" y="929958"/>
            <a:ext cx="1861583" cy="293740"/>
          </a:xfrm>
          <a:prstGeom prst="rect">
            <a:avLst/>
          </a:prstGeom>
        </p:spPr>
      </p:pic>
    </p:spTree>
    <p:extLst>
      <p:ext uri="{BB962C8B-B14F-4D97-AF65-F5344CB8AC3E}">
        <p14:creationId xmlns:p14="http://schemas.microsoft.com/office/powerpoint/2010/main" val="3376162819"/>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l="2187" r="2187" b="11662"/>
          <a:stretch/>
        </p:blipFill>
        <p:spPr>
          <a:xfrm>
            <a:off x="266700" y="6919762"/>
            <a:ext cx="11658600" cy="1948013"/>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67F8F865-F5FE-81C7-1262-587B3ACF7ED5}"/>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
        <p:nvSpPr>
          <p:cNvPr id="3" name="Content Placeholder 2">
            <a:extLst>
              <a:ext uri="{FF2B5EF4-FFF2-40B4-BE49-F238E27FC236}">
                <a16:creationId xmlns:a16="http://schemas.microsoft.com/office/drawing/2014/main" id="{245F4D6B-134F-BC81-D074-6620400B20DB}"/>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4" name="Graphic 3">
            <a:extLst>
              <a:ext uri="{FF2B5EF4-FFF2-40B4-BE49-F238E27FC236}">
                <a16:creationId xmlns:a16="http://schemas.microsoft.com/office/drawing/2014/main" id="{B0373CB1-768D-C850-BD40-3C68721ADD0F}"/>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95419" y="701358"/>
            <a:ext cx="1861583" cy="293740"/>
          </a:xfrm>
          <a:prstGeom prst="rect">
            <a:avLst/>
          </a:prstGeom>
        </p:spPr>
      </p:pic>
    </p:spTree>
    <p:extLst>
      <p:ext uri="{BB962C8B-B14F-4D97-AF65-F5344CB8AC3E}">
        <p14:creationId xmlns:p14="http://schemas.microsoft.com/office/powerpoint/2010/main" val="25216612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isclosures-Secondary">
    <p:bg>
      <p:bgPr>
        <a:solidFill>
          <a:schemeClr val="bg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9" y="3830227"/>
            <a:ext cx="10963871" cy="4089329"/>
          </a:xfrm>
        </p:spPr>
        <p:txBody>
          <a:bodyPr anchor="b">
            <a:noAutofit/>
          </a:bodyPr>
          <a:lstStyle>
            <a:lvl1pPr marL="0" indent="0" algn="just">
              <a:lnSpc>
                <a:spcPct val="100000"/>
              </a:lnSpc>
              <a:buNone/>
              <a:defRPr sz="1049" b="1" i="0" cap="none" baseline="0">
                <a:solidFill>
                  <a:schemeClr val="tx1"/>
                </a:solidFill>
                <a:latin typeface="Aptos" panose="020B0004020202020204" pitchFamily="34" charset="0"/>
              </a:defRPr>
            </a:lvl1pPr>
            <a:lvl2pPr marL="9506" indent="0" algn="just">
              <a:buNone/>
              <a:tabLst/>
              <a:defRPr sz="898" b="0" i="0">
                <a:solidFill>
                  <a:schemeClr val="tx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a:p>
            <a:pPr lvl="1"/>
            <a:r>
              <a:rPr lang="en-US" dirty="0"/>
              <a:t>Level 2</a:t>
            </a:r>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tx1"/>
                </a:solidFill>
              </a:defRPr>
            </a:lvl1pPr>
          </a:lstStyle>
          <a:p>
            <a:fld id="{AB0A2F5B-9D58-954B-BE2D-971097BC211C}" type="slidenum">
              <a:rPr lang="en-US" smtClean="0"/>
              <a:pPr/>
              <a:t>‹#›</a:t>
            </a:fld>
            <a:endParaRPr lang="en-US" dirty="0"/>
          </a:p>
        </p:txBody>
      </p:sp>
      <p:pic>
        <p:nvPicPr>
          <p:cNvPr id="6" name="Picture 5">
            <a:extLst>
              <a:ext uri="{FF2B5EF4-FFF2-40B4-BE49-F238E27FC236}">
                <a16:creationId xmlns:a16="http://schemas.microsoft.com/office/drawing/2014/main" id="{03F705D5-0261-B7B4-4B5B-FAE4D03F8CD4}"/>
              </a:ext>
            </a:extLst>
          </p:cNvPr>
          <p:cNvPicPr>
            <a:picLocks noChangeAspect="1"/>
          </p:cNvPicPr>
          <p:nvPr userDrawn="1"/>
        </p:nvPicPr>
        <p:blipFill>
          <a:blip r:embed="rId2"/>
          <a:stretch>
            <a:fillRect/>
          </a:stretch>
        </p:blipFill>
        <p:spPr>
          <a:xfrm>
            <a:off x="9695419" y="919935"/>
            <a:ext cx="1865538" cy="292633"/>
          </a:xfrm>
          <a:prstGeom prst="rect">
            <a:avLst/>
          </a:prstGeom>
        </p:spPr>
      </p:pic>
    </p:spTree>
    <p:extLst>
      <p:ext uri="{BB962C8B-B14F-4D97-AF65-F5344CB8AC3E}">
        <p14:creationId xmlns:p14="http://schemas.microsoft.com/office/powerpoint/2010/main" val="711090830"/>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1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8DB6A6-0136-40FF-583E-BF31040E4FD9}"/>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987B8E3C-8427-FA9C-FB01-4AF1ACBCB50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23453451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46C4DA2-6C71-7083-4D5C-92FE83195828}"/>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FC89E8A-F46A-B151-7DCD-D3098732D07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8329887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3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31C6BCE-DE2F-5F8E-60D3-4A57A03D675E}"/>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C69D0411-D93B-FF17-5A15-B48F225410D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33545369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4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25E4A8-90EF-9B10-9DE8-620A112598B7}"/>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3ECFE58E-17A2-16EF-6118-156CC45E053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24944898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6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0A31B5-95F0-3866-668C-3E7C34197590}"/>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FD46F681-9C05-DA53-891E-E06B86746E4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22838704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7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902889-32FF-DAA5-60A3-E5EAF0E7E932}"/>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4D5525D-88EA-669F-FDA6-63B4D9628B0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24556823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8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EBC8C9-AF25-CD26-7B64-C697414DA9D8}"/>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73F50967-67F1-182A-5773-F303EF92A09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17796195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9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633265-9793-8EB7-1004-55654C83A84E}"/>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pic>
        <p:nvPicPr>
          <p:cNvPr id="6" name="Graphic 5">
            <a:extLst>
              <a:ext uri="{FF2B5EF4-FFF2-40B4-BE49-F238E27FC236}">
                <a16:creationId xmlns:a16="http://schemas.microsoft.com/office/drawing/2014/main" id="{4C3D846B-B50A-6C7B-EAE8-569FC43E98F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Tree>
    <p:extLst>
      <p:ext uri="{BB962C8B-B14F-4D97-AF65-F5344CB8AC3E}">
        <p14:creationId xmlns:p14="http://schemas.microsoft.com/office/powerpoint/2010/main" val="4386776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0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AA06D9-1658-0939-18FD-7CC7786BF762}"/>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643BC7D-0400-1DE3-F0DE-980BC170E9C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11308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BEC6A2-0D55-4369-B36C-652768445D02}"/>
              </a:ext>
            </a:extLst>
          </p:cNvPr>
          <p:cNvPicPr>
            <a:picLocks noChangeAspect="1"/>
          </p:cNvPicPr>
          <p:nvPr userDrawn="1"/>
        </p:nvPicPr>
        <p:blipFill>
          <a:blip r:embed="rId2"/>
          <a:srcRect l="18031" t="23" r="10101" b="11680"/>
          <a:stretch/>
        </p:blipFill>
        <p:spPr>
          <a:xfrm>
            <a:off x="266700" y="6919754"/>
            <a:ext cx="11658600" cy="194802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
        <p:nvSpPr>
          <p:cNvPr id="4" name="Content Placeholder 2">
            <a:extLst>
              <a:ext uri="{FF2B5EF4-FFF2-40B4-BE49-F238E27FC236}">
                <a16:creationId xmlns:a16="http://schemas.microsoft.com/office/drawing/2014/main" id="{5B72D002-F982-1BA1-B131-47B5E8663674}"/>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9" name="Graphic 8">
            <a:extLst>
              <a:ext uri="{FF2B5EF4-FFF2-40B4-BE49-F238E27FC236}">
                <a16:creationId xmlns:a16="http://schemas.microsoft.com/office/drawing/2014/main" id="{874BA087-CC01-60D4-7497-339D1D78692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Tree>
    <p:extLst>
      <p:ext uri="{BB962C8B-B14F-4D97-AF65-F5344CB8AC3E}">
        <p14:creationId xmlns:p14="http://schemas.microsoft.com/office/powerpoint/2010/main" val="32658194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1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D70BD7-2922-EE49-C4AB-00AE1E2DD726}"/>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06AEEDAF-04C6-5816-5832-192851EFC0F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36560968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13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76C88C-A31C-DB59-6D26-E8A132D3643A}"/>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F868D30-0DDB-9D16-D0AE-73EAC5C7519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12360337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14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8359D8-F0DC-FEE1-E246-6D52F133DF1C}"/>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E2ED53C5-29E4-932B-B504-1EFFA525F7C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10438121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15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622F1A-4B53-59D4-1602-BC017BB552D1}"/>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0DA658C-6F47-7DFD-29E9-1F373A145FB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207305370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2" name="Picture Placeholder 34" descr="A body of water with a hill in the background&#10;&#10;Description automatically generated">
            <a:extLst>
              <a:ext uri="{FF2B5EF4-FFF2-40B4-BE49-F238E27FC236}">
                <a16:creationId xmlns:a16="http://schemas.microsoft.com/office/drawing/2014/main" id="{5141B363-89B2-2CDE-7E74-207FA0CAEE71}"/>
              </a:ext>
            </a:extLst>
          </p:cNvPr>
          <p:cNvPicPr>
            <a:picLocks noChangeAspect="1"/>
          </p:cNvPicPr>
          <p:nvPr userDrawn="1"/>
        </p:nvPicPr>
        <p:blipFill>
          <a:blip r:embed="rId2"/>
          <a:srcRect l="9057" r="9057" b="11662"/>
          <a:stretch/>
        </p:blipFill>
        <p:spPr>
          <a:xfrm>
            <a:off x="266700" y="6919758"/>
            <a:ext cx="11658600" cy="1948017"/>
          </a:xfrm>
          <a:prstGeom prst="rect">
            <a:avLst/>
          </a:prstGeom>
        </p:spPr>
      </p:pic>
      <p:sp>
        <p:nvSpPr>
          <p:cNvPr id="8" name="Title 1">
            <a:extLst>
              <a:ext uri="{FF2B5EF4-FFF2-40B4-BE49-F238E27FC236}">
                <a16:creationId xmlns:a16="http://schemas.microsoft.com/office/drawing/2014/main" id="{D5C23B5D-72E2-0FA5-7F55-A0926DC68885}"/>
              </a:ext>
            </a:extLst>
          </p:cNvPr>
          <p:cNvSpPr>
            <a:spLocks noGrp="1"/>
          </p:cNvSpPr>
          <p:nvPr>
            <p:ph type="ctrTitle" hasCustomPrompt="1"/>
          </p:nvPr>
        </p:nvSpPr>
        <p:spPr>
          <a:xfrm>
            <a:off x="653844" y="3552649"/>
            <a:ext cx="10890456" cy="896785"/>
          </a:xfrm>
          <a:prstGeom prst="rect">
            <a:avLst/>
          </a:prstGeom>
        </p:spPr>
        <p:txBody>
          <a:bodyPr vert="horz" lIns="91440" tIns="45720" rIns="91440" bIns="45720" rtlCol="0" anchor="t">
            <a:noAutofit/>
          </a:bodyPr>
          <a:lstStyle>
            <a:lvl1pPr>
              <a:defRPr lang="en-US" sz="4990" dirty="0"/>
            </a:lvl1pPr>
          </a:lstStyle>
          <a:p>
            <a:pPr lvl="0"/>
            <a:r>
              <a:rPr lang="en-US"/>
              <a:t>Title of This Presentation</a:t>
            </a:r>
          </a:p>
        </p:txBody>
      </p:sp>
      <p:sp>
        <p:nvSpPr>
          <p:cNvPr id="9" name="Content Placeholder 2">
            <a:extLst>
              <a:ext uri="{FF2B5EF4-FFF2-40B4-BE49-F238E27FC236}">
                <a16:creationId xmlns:a16="http://schemas.microsoft.com/office/drawing/2014/main" id="{29158061-39B4-7AF5-8764-F0B86C32DB5C}"/>
              </a:ext>
            </a:extLst>
          </p:cNvPr>
          <p:cNvSpPr>
            <a:spLocks noGrp="1"/>
          </p:cNvSpPr>
          <p:nvPr>
            <p:ph idx="10" hasCustomPrompt="1"/>
          </p:nvPr>
        </p:nvSpPr>
        <p:spPr>
          <a:xfrm>
            <a:off x="653844" y="6266580"/>
            <a:ext cx="10890457" cy="486664"/>
          </a:xfrm>
        </p:spPr>
        <p:txBody>
          <a:bodyPr anchor="ctr">
            <a:normAutofit/>
          </a:bodyPr>
          <a:lstStyle>
            <a:lvl1pPr marL="0" indent="0" algn="r">
              <a:buNone/>
              <a:defRPr sz="1164" b="0" i="0" baseline="0">
                <a:latin typeface="Aptos Light" panose="020B0004020202020204" pitchFamily="34" charset="0"/>
                <a:cs typeface="Arial" panose="020B0604020202020204" pitchFamily="34" charset="0"/>
              </a:defRPr>
            </a:lvl1pPr>
          </a:lstStyle>
          <a:p>
            <a:pPr>
              <a:lnSpc>
                <a:spcPct val="100000"/>
              </a:lnSpc>
            </a:pPr>
            <a:r>
              <a:rPr lang="en-US" b="1"/>
              <a:t>Presenter Name, Title</a:t>
            </a:r>
            <a:endParaRPr lang="en-US"/>
          </a:p>
        </p:txBody>
      </p:sp>
      <p:sp>
        <p:nvSpPr>
          <p:cNvPr id="10" name="Content Placeholder 2">
            <a:extLst>
              <a:ext uri="{FF2B5EF4-FFF2-40B4-BE49-F238E27FC236}">
                <a16:creationId xmlns:a16="http://schemas.microsoft.com/office/drawing/2014/main" id="{5F6EFF38-4EB3-43BB-2108-64C2804D7E04}"/>
              </a:ext>
            </a:extLst>
          </p:cNvPr>
          <p:cNvSpPr>
            <a:spLocks noGrp="1"/>
          </p:cNvSpPr>
          <p:nvPr>
            <p:ph idx="14" hasCustomPrompt="1"/>
          </p:nvPr>
        </p:nvSpPr>
        <p:spPr>
          <a:xfrm>
            <a:off x="653843" y="3224149"/>
            <a:ext cx="10890455" cy="322857"/>
          </a:xfrm>
        </p:spPr>
        <p:txBody>
          <a:bodyPr vert="horz" lIns="91440" tIns="45720" rIns="91440" bIns="45720" rtlCol="0" anchor="b">
            <a:noAutofit/>
          </a:bodyPr>
          <a:lstStyle>
            <a:lvl1pPr marL="0" indent="0">
              <a:buNone/>
              <a:defRPr lang="en-US" sz="1597" b="0" i="0" baseline="0" dirty="0">
                <a:latin typeface="Aptos" panose="020B0004020202020204" pitchFamily="34" charset="0"/>
                <a:cs typeface="Arial" panose="020B0604020202020204" pitchFamily="34" charset="0"/>
              </a:defRPr>
            </a:lvl1pPr>
          </a:lstStyle>
          <a:p>
            <a:pPr marL="228131" lvl="0" indent="-228131">
              <a:lnSpc>
                <a:spcPct val="100000"/>
              </a:lnSpc>
            </a:pPr>
            <a:r>
              <a:rPr lang="en-US" b="1" err="1"/>
              <a:t>Subheadline</a:t>
            </a:r>
            <a:endParaRPr lang="en-US"/>
          </a:p>
        </p:txBody>
      </p:sp>
      <p:pic>
        <p:nvPicPr>
          <p:cNvPr id="3" name="Graphic 2">
            <a:extLst>
              <a:ext uri="{FF2B5EF4-FFF2-40B4-BE49-F238E27FC236}">
                <a16:creationId xmlns:a16="http://schemas.microsoft.com/office/drawing/2014/main" id="{04FB2A7D-4879-C2E9-BDEB-D2048309E8D7}"/>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929958"/>
            <a:ext cx="1861583" cy="29374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a:p>
        </p:txBody>
      </p:sp>
    </p:spTree>
    <p:extLst>
      <p:ext uri="{BB962C8B-B14F-4D97-AF65-F5344CB8AC3E}">
        <p14:creationId xmlns:p14="http://schemas.microsoft.com/office/powerpoint/2010/main" val="28191777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16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4145EE-B33B-4638-4413-FFD1805BAA77}"/>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25D77B0C-2B76-165D-C923-C35AF6C6B7E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9539052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17_Title and Chart Gray">
    <p:bg>
      <p:bgPr>
        <a:solidFill>
          <a:schemeClr val="bg1">
            <a:alpha val="65609"/>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412E47-C375-4635-01A6-AB704E146898}"/>
              </a:ext>
            </a:extLst>
          </p:cNvPr>
          <p:cNvSpPr/>
          <p:nvPr userDrawn="1"/>
        </p:nvSpPr>
        <p:spPr>
          <a:xfrm>
            <a:off x="266700" y="257175"/>
            <a:ext cx="11658600" cy="8610600"/>
          </a:xfrm>
          <a:prstGeom prst="rect">
            <a:avLst/>
          </a:prstGeom>
          <a:solidFill>
            <a:schemeClr val="bg2">
              <a:lumMod val="20000"/>
              <a:lumOff val="8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1C994958-CDE5-FED1-1FA8-FFE9A75F9B4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26355" y="8386765"/>
            <a:ext cx="1373497" cy="216725"/>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6"/>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2382623"/>
            <a:ext cx="3655377" cy="5068515"/>
          </a:xfrm>
        </p:spPr>
        <p:txBody>
          <a:bodyPr anchor="ctr"/>
          <a:lstStyle>
            <a:lvl1pPr marL="0" indent="0">
              <a:buNone/>
              <a:defRPr/>
            </a:lvl1pPr>
            <a:lvl2pPr marL="529138" indent="-285165">
              <a:buFont typeface="Wingdings" pitchFamily="2" charset="2"/>
              <a:buChar char="§"/>
              <a:defRPr/>
            </a:lvl2pPr>
            <a:lvl3pPr marL="738258" indent="-285165">
              <a:buFont typeface="Wingdings" pitchFamily="2" charset="2"/>
              <a:buChar char="§"/>
              <a:defRPr/>
            </a:lvl3pPr>
            <a:lvl4pPr marL="971144" indent="-285165">
              <a:buFont typeface="Wingdings" pitchFamily="2" charset="2"/>
              <a:buChar char="§"/>
              <a:defRPr/>
            </a:lvl4pPr>
            <a:lvl5pPr marL="1202442" indent="-285165">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7756208"/>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52" indent="0">
              <a:buNone/>
              <a:defRPr lang="en-US" sz="1796" smtClean="0"/>
            </a:lvl2pPr>
            <a:lvl3pPr>
              <a:defRPr lang="en-US" sz="1796" smtClean="0"/>
            </a:lvl3pPr>
            <a:lvl4pPr>
              <a:defRPr lang="en-US" sz="1796" smtClean="0"/>
            </a:lvl4pPr>
            <a:lvl5pPr>
              <a:defRPr lang="en-US" sz="1796"/>
            </a:lvl5pPr>
          </a:lstStyle>
          <a:p>
            <a:pPr marL="0" lvl="0" defTabSz="456263"/>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75" indent="0">
              <a:buNone/>
              <a:defRPr b="1"/>
            </a:lvl2pPr>
            <a:lvl3pPr marL="453095" indent="0">
              <a:buNone/>
              <a:defRPr b="1"/>
            </a:lvl3pPr>
            <a:lvl4pPr marL="685979" indent="0">
              <a:buNone/>
              <a:defRPr b="1"/>
            </a:lvl4pPr>
            <a:lvl5pPr marL="917278" indent="0">
              <a:buNone/>
              <a:defRPr b="1"/>
            </a:lvl5pPr>
          </a:lstStyle>
          <a:p>
            <a:pPr lvl="0"/>
            <a:r>
              <a:rPr lang="en-US"/>
              <a:t>Click to edit Master text styles</a:t>
            </a:r>
          </a:p>
        </p:txBody>
      </p:sp>
    </p:spTree>
    <p:extLst>
      <p:ext uri="{BB962C8B-B14F-4D97-AF65-F5344CB8AC3E}">
        <p14:creationId xmlns:p14="http://schemas.microsoft.com/office/powerpoint/2010/main" val="9981519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8_Title and Chart Gray">
    <p:bg>
      <p:bgPr>
        <a:solidFill>
          <a:schemeClr val="bg2">
            <a:lumMod val="20000"/>
            <a:lumOff val="8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2382627"/>
            <a:ext cx="7031037" cy="5069417"/>
          </a:xfrm>
          <a:solidFill>
            <a:schemeClr val="bg1"/>
          </a:solidFill>
        </p:spPr>
        <p:txBody>
          <a:bodyPr/>
          <a:lstStyle/>
          <a:p>
            <a:r>
              <a:rPr lang="en-US"/>
              <a:t>Click icon to add chart</a:t>
            </a:r>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6" y="2382623"/>
            <a:ext cx="3655377" cy="5068515"/>
          </a:xfrm>
        </p:spPr>
        <p:txBody>
          <a:bodyPr anchor="ctr"/>
          <a:lstStyle>
            <a:lvl1pPr marL="0" indent="0">
              <a:buNone/>
              <a:defRPr/>
            </a:lvl1pPr>
            <a:lvl2pPr marL="529180" indent="-285187">
              <a:buFont typeface="Wingdings" pitchFamily="2" charset="2"/>
              <a:buChar char="§"/>
              <a:defRPr/>
            </a:lvl2pPr>
            <a:lvl3pPr marL="738317" indent="-285187">
              <a:buFont typeface="Wingdings" pitchFamily="2" charset="2"/>
              <a:buChar char="§"/>
              <a:defRPr/>
            </a:lvl3pPr>
            <a:lvl4pPr marL="971221" indent="-285187">
              <a:buFont typeface="Wingdings" pitchFamily="2" charset="2"/>
              <a:buChar char="§"/>
              <a:defRPr/>
            </a:lvl4pPr>
            <a:lvl5pPr marL="1202536" indent="-285187">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6" y="7756210"/>
            <a:ext cx="10891837" cy="304165"/>
          </a:xfrm>
        </p:spPr>
        <p:txBody>
          <a:bodyPr vert="horz" lIns="91440" tIns="45720" rIns="91440" bIns="45720" rtlCol="0" anchor="ctr"/>
          <a:lstStyle>
            <a:lvl1pPr marL="0" indent="0">
              <a:buNone/>
              <a:defRPr lang="en-US" sz="798" b="0" i="0" smtClean="0">
                <a:latin typeface="Aptos" panose="020B0004020202020204" pitchFamily="34" charset="0"/>
                <a:cs typeface="Arial" panose="020B0604020202020204" pitchFamily="34" charset="0"/>
              </a:defRPr>
            </a:lvl1pPr>
            <a:lvl2pPr marL="236071" indent="0">
              <a:buNone/>
              <a:defRPr lang="en-US" sz="1796" smtClean="0"/>
            </a:lvl2pPr>
            <a:lvl3pPr>
              <a:defRPr lang="en-US" sz="1796" smtClean="0"/>
            </a:lvl3pPr>
            <a:lvl4pPr>
              <a:defRPr lang="en-US" sz="1796" smtClean="0"/>
            </a:lvl4pPr>
            <a:lvl5pPr>
              <a:defRPr lang="en-US" sz="1796"/>
            </a:lvl5pPr>
          </a:lstStyle>
          <a:p>
            <a:pPr marL="0" lvl="0" defTabSz="456299"/>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362406"/>
            <a:ext cx="10928349" cy="303258"/>
          </a:xfrm>
        </p:spPr>
        <p:txBody>
          <a:bodyPr anchor="ctr"/>
          <a:lstStyle>
            <a:lvl1pPr marL="0" indent="0">
              <a:buNone/>
              <a:defRPr b="1"/>
            </a:lvl1pPr>
            <a:lvl2pPr marL="243995" indent="0">
              <a:buNone/>
              <a:defRPr b="1"/>
            </a:lvl2pPr>
            <a:lvl3pPr marL="453131" indent="0">
              <a:buNone/>
              <a:defRPr b="1"/>
            </a:lvl3pPr>
            <a:lvl4pPr marL="686033" indent="0">
              <a:buNone/>
              <a:defRPr b="1"/>
            </a:lvl4pPr>
            <a:lvl5pPr marL="917350" indent="0">
              <a:buNone/>
              <a:defRPr b="1"/>
            </a:lvl5pPr>
          </a:lstStyle>
          <a:p>
            <a:pPr lvl="0"/>
            <a:r>
              <a:rPr lang="en-US"/>
              <a:t>Click to edit Master text styles</a:t>
            </a:r>
          </a:p>
        </p:txBody>
      </p:sp>
    </p:spTree>
    <p:extLst>
      <p:ext uri="{BB962C8B-B14F-4D97-AF65-F5344CB8AC3E}">
        <p14:creationId xmlns:p14="http://schemas.microsoft.com/office/powerpoint/2010/main" val="803750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6" name="Picture 5" descr="A black and white photo of a person&#10;&#10;Description automatically generated">
            <a:extLst>
              <a:ext uri="{FF2B5EF4-FFF2-40B4-BE49-F238E27FC236}">
                <a16:creationId xmlns:a16="http://schemas.microsoft.com/office/drawing/2014/main" id="{591E2EBD-E483-6B9F-F143-792D7268D03F}"/>
              </a:ext>
            </a:extLst>
          </p:cNvPr>
          <p:cNvPicPr>
            <a:picLocks noChangeAspect="1"/>
          </p:cNvPicPr>
          <p:nvPr userDrawn="1"/>
        </p:nvPicPr>
        <p:blipFill>
          <a:blip r:embed="rId2"/>
          <a:srcRect l="10916" t="26112" b="1653"/>
          <a:stretch/>
        </p:blipFill>
        <p:spPr>
          <a:xfrm rot="16200000">
            <a:off x="5113770" y="2056242"/>
            <a:ext cx="1964464" cy="116586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
        <p:nvSpPr>
          <p:cNvPr id="4" name="Content Placeholder 2">
            <a:extLst>
              <a:ext uri="{FF2B5EF4-FFF2-40B4-BE49-F238E27FC236}">
                <a16:creationId xmlns:a16="http://schemas.microsoft.com/office/drawing/2014/main" id="{5B72D002-F982-1BA1-B131-47B5E8663674}"/>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9" name="Graphic 8">
            <a:extLst>
              <a:ext uri="{FF2B5EF4-FFF2-40B4-BE49-F238E27FC236}">
                <a16:creationId xmlns:a16="http://schemas.microsoft.com/office/drawing/2014/main" id="{874BA087-CC01-60D4-7497-339D1D78692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95419" y="701358"/>
            <a:ext cx="1861583" cy="293740"/>
          </a:xfrm>
          <a:prstGeom prst="rect">
            <a:avLst/>
          </a:prstGeom>
        </p:spPr>
      </p:pic>
    </p:spTree>
    <p:extLst>
      <p:ext uri="{BB962C8B-B14F-4D97-AF65-F5344CB8AC3E}">
        <p14:creationId xmlns:p14="http://schemas.microsoft.com/office/powerpoint/2010/main" val="3273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l="2187" r="2187" b="11726"/>
          <a:stretch/>
        </p:blipFill>
        <p:spPr>
          <a:xfrm>
            <a:off x="266700" y="6931686"/>
            <a:ext cx="11658600" cy="193608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a:xfrm>
            <a:off x="1134083" y="8423109"/>
            <a:ext cx="4632960" cy="291998"/>
          </a:xfrm>
          <a:prstGeom prst="rect">
            <a:avLst/>
          </a:prstGeom>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4" name="Content Placeholder 2">
            <a:extLst>
              <a:ext uri="{FF2B5EF4-FFF2-40B4-BE49-F238E27FC236}">
                <a16:creationId xmlns:a16="http://schemas.microsoft.com/office/drawing/2014/main" id="{596CC268-D19D-F9DA-0E69-4B043558C42B}"/>
              </a:ext>
            </a:extLst>
          </p:cNvPr>
          <p:cNvSpPr>
            <a:spLocks noGrp="1"/>
          </p:cNvSpPr>
          <p:nvPr>
            <p:ph idx="14" hasCustomPrompt="1"/>
          </p:nvPr>
        </p:nvSpPr>
        <p:spPr>
          <a:xfrm>
            <a:off x="653846" y="3225736"/>
            <a:ext cx="10890457" cy="322857"/>
          </a:xfrm>
        </p:spPr>
        <p:txBody>
          <a:bodyPr anchor="b">
            <a:noAutofit/>
          </a:bodyPr>
          <a:lstStyle>
            <a:lvl1pPr marL="0" indent="0" algn="l">
              <a:buNone/>
              <a:defRPr sz="1597"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9" name="Graphic 8">
            <a:extLst>
              <a:ext uri="{FF2B5EF4-FFF2-40B4-BE49-F238E27FC236}">
                <a16:creationId xmlns:a16="http://schemas.microsoft.com/office/drawing/2014/main" id="{D32CE3E7-1364-6383-BD0E-89EA4FE0367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95419" y="701358"/>
            <a:ext cx="1861583" cy="293740"/>
          </a:xfrm>
          <a:prstGeom prst="rect">
            <a:avLst/>
          </a:prstGeom>
        </p:spPr>
      </p:pic>
      <p:sp>
        <p:nvSpPr>
          <p:cNvPr id="10" name="Title 1">
            <a:extLst>
              <a:ext uri="{FF2B5EF4-FFF2-40B4-BE49-F238E27FC236}">
                <a16:creationId xmlns:a16="http://schemas.microsoft.com/office/drawing/2014/main" id="{14E3E927-6463-4116-C024-D5804A6623A4}"/>
              </a:ext>
            </a:extLst>
          </p:cNvPr>
          <p:cNvSpPr>
            <a:spLocks noGrp="1"/>
          </p:cNvSpPr>
          <p:nvPr>
            <p:ph type="ctrTitle" hasCustomPrompt="1"/>
          </p:nvPr>
        </p:nvSpPr>
        <p:spPr>
          <a:xfrm>
            <a:off x="653846" y="3552647"/>
            <a:ext cx="10890457" cy="1013883"/>
          </a:xfrm>
          <a:prstGeom prst="rect">
            <a:avLst/>
          </a:prstGeom>
        </p:spPr>
        <p:txBody>
          <a:bodyPr vert="horz" lIns="91440" tIns="45720" rIns="91440" bIns="45720" rtlCol="0" anchor="t">
            <a:noAutofit/>
          </a:bodyPr>
          <a:lstStyle>
            <a:lvl1pPr>
              <a:defRPr lang="en-US" sz="4000" dirty="0"/>
            </a:lvl1pPr>
          </a:lstStyle>
          <a:p>
            <a:pPr lvl="0"/>
            <a:r>
              <a:rPr lang="en-US" dirty="0"/>
              <a:t>Divider Slide</a:t>
            </a:r>
          </a:p>
        </p:txBody>
      </p:sp>
    </p:spTree>
    <p:extLst>
      <p:ext uri="{BB962C8B-B14F-4D97-AF65-F5344CB8AC3E}">
        <p14:creationId xmlns:p14="http://schemas.microsoft.com/office/powerpoint/2010/main" val="274208410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sv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6" y="888572"/>
            <a:ext cx="10903159" cy="503096"/>
          </a:xfrm>
          <a:prstGeom prst="rect">
            <a:avLst/>
          </a:prstGeom>
        </p:spPr>
        <p:txBody>
          <a:bodyPr vert="horz" lIns="91440" tIns="45720" rIns="91440" bIns="45720" rtlCol="0" anchor="t">
            <a:noAutofit/>
          </a:bodyPr>
          <a:lstStyle/>
          <a:p>
            <a:pPr lvl="0" defTabSz="912467"/>
            <a:r>
              <a:rPr lang="en-US" dirty="0"/>
              <a:t>Click to edit Master title style</a:t>
            </a:r>
          </a:p>
        </p:txBody>
      </p:sp>
      <p:sp>
        <p:nvSpPr>
          <p:cNvPr id="3" name="Text Placeholder 2"/>
          <p:cNvSpPr>
            <a:spLocks noGrp="1"/>
          </p:cNvSpPr>
          <p:nvPr>
            <p:ph type="body" idx="1"/>
          </p:nvPr>
        </p:nvSpPr>
        <p:spPr>
          <a:xfrm>
            <a:off x="665137" y="2382627"/>
            <a:ext cx="10891867" cy="56777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8423109"/>
            <a:ext cx="468949" cy="291998"/>
          </a:xfrm>
          <a:prstGeom prst="rect">
            <a:avLst/>
          </a:prstGeom>
        </p:spPr>
        <p:txBody>
          <a:bodyPr vert="horz" lIns="91440" tIns="45720" rIns="91440" bIns="45720" rtlCol="0" anchor="ctr"/>
          <a:lstStyle>
            <a:lvl1pPr>
              <a:defRPr lang="en-US" sz="10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8423109"/>
            <a:ext cx="4632960" cy="291998"/>
          </a:xfrm>
          <a:prstGeom prst="rect">
            <a:avLst/>
          </a:prstGeom>
        </p:spPr>
        <p:txBody>
          <a:bodyPr vert="horz" wrap="none" lIns="91440" tIns="45720" rIns="91440" bIns="45720" rtlCol="0" anchor="ctr"/>
          <a:lstStyle>
            <a:lvl1pPr algn="l">
              <a:defRPr sz="1000" b="0" i="0">
                <a:solidFill>
                  <a:schemeClr val="tx1"/>
                </a:solidFill>
                <a:latin typeface="Aptos" panose="020B0004020202020204" pitchFamily="34" charset="0"/>
                <a:cs typeface="Arial" panose="020B0604020202020204" pitchFamily="34" charset="0"/>
              </a:defRPr>
            </a:lvl1pPr>
          </a:lstStyle>
          <a:p>
            <a:r>
              <a:rPr lang="en-US"/>
              <a:t>PLEASE REFER TO CONTENT DISCLOSURES AT THE END OF THIS PRESENTATION.</a:t>
            </a:r>
            <a:endParaRPr lang="en-US" dirty="0"/>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9702"/>
            <a:ext cx="3493795" cy="8488682"/>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2525" eaLnBrk="1" fontAlgn="auto" latinLnBrk="0" hangingPunct="1">
                  <a:lnSpc>
                    <a:spcPct val="100000"/>
                  </a:lnSpc>
                  <a:spcBef>
                    <a:spcPts val="0"/>
                  </a:spcBef>
                  <a:spcAft>
                    <a:spcPts val="599"/>
                  </a:spcAft>
                  <a:buClrTx/>
                  <a:buSzTx/>
                  <a:buFontTx/>
                  <a:buNone/>
                  <a:tabLst/>
                  <a:defRPr/>
                </a:pPr>
                <a:r>
                  <a:rPr kumimoji="0" lang="en-US" sz="1597" b="1" i="0" u="none" strike="noStrike" kern="0" cap="none" spc="0" normalizeH="0" baseline="0" noProof="0" dirty="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2525" eaLnBrk="1" fontAlgn="auto" latinLnBrk="0" hangingPunct="1">
                  <a:lnSpc>
                    <a:spcPct val="100000"/>
                  </a:lnSpc>
                  <a:spcBef>
                    <a:spcPts val="0"/>
                  </a:spcBef>
                  <a:spcAft>
                    <a:spcPts val="599"/>
                  </a:spcAft>
                  <a:buClrTx/>
                  <a:buSzTx/>
                  <a:buFontTx/>
                  <a:buNone/>
                  <a:tabLst/>
                  <a:defRPr/>
                </a:pPr>
                <a:r>
                  <a:rPr kumimoji="0" lang="en-US" sz="1098" b="1" i="0" u="none" strike="noStrike" kern="0" cap="none" spc="0" normalizeH="0" baseline="0" noProof="0" dirty="0">
                    <a:ln>
                      <a:noFill/>
                    </a:ln>
                    <a:solidFill>
                      <a:schemeClr val="tx1"/>
                    </a:solidFill>
                    <a:effectLst/>
                    <a:uLnTx/>
                    <a:uFillTx/>
                    <a:latin typeface="+mn-lt"/>
                    <a:ea typeface="PP Eiko" pitchFamily="2" charset="-128"/>
                    <a:cs typeface="Arial Narrow" panose="020B0604020202020204" pitchFamily="34" charset="0"/>
                  </a:rPr>
                  <a:t>ACCESSING BULLET STYLES</a:t>
                </a:r>
              </a:p>
              <a:p>
                <a:pPr marL="285165" marR="0" lvl="0" indent="-285165" defTabSz="912525" eaLnBrk="0" fontAlgn="base" latinLnBrk="0" hangingPunct="0">
                  <a:lnSpc>
                    <a:spcPct val="100000"/>
                  </a:lnSpc>
                  <a:spcBef>
                    <a:spcPct val="0"/>
                  </a:spcBef>
                  <a:spcAft>
                    <a:spcPts val="599"/>
                  </a:spcAft>
                  <a:buClrTx/>
                  <a:buSzTx/>
                  <a:buFont typeface="Arial" panose="020B0604020202020204" pitchFamily="34" charset="0"/>
                  <a:buChar char="•"/>
                  <a:tabLst/>
                  <a:defRPr/>
                </a:pPr>
                <a:r>
                  <a:rPr kumimoji="0" lang="en-US" sz="1397" b="0" i="0" u="none" strike="noStrike" kern="0" cap="none" spc="0" normalizeH="0" baseline="0" noProof="0" dirty="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2525" eaLnBrk="1" fontAlgn="auto" latinLnBrk="0" hangingPunct="1">
                  <a:lnSpc>
                    <a:spcPct val="100000"/>
                  </a:lnSpc>
                  <a:spcBef>
                    <a:spcPts val="0"/>
                  </a:spcBef>
                  <a:spcAft>
                    <a:spcPts val="599"/>
                  </a:spcAft>
                  <a:buClrTx/>
                  <a:buSzTx/>
                  <a:buFont typeface="Arial" panose="020B0604020202020204" pitchFamily="34" charset="0"/>
                  <a:buNone/>
                  <a:tabLst/>
                  <a:defRPr/>
                </a:pPr>
                <a:endParaRPr kumimoji="0" lang="en-US" sz="1397" b="0" i="0" u="none" strike="noStrike" kern="0" cap="none" spc="0" normalizeH="0" baseline="0" noProof="0" dirty="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79">
                <a:extLst>
                  <a:ext uri="{28A0092B-C50C-407E-A947-70E740481C1C}">
                    <a14:useLocalDpi xmlns:a14="http://schemas.microsoft.com/office/drawing/2010/main"/>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2525" rtl="0" eaLnBrk="1" fontAlgn="auto" latinLnBrk="0" hangingPunct="1">
                <a:lnSpc>
                  <a:spcPct val="100000"/>
                </a:lnSpc>
                <a:spcBef>
                  <a:spcPts val="0"/>
                </a:spcBef>
                <a:spcAft>
                  <a:spcPts val="599"/>
                </a:spcAft>
                <a:buClrTx/>
                <a:buSzTx/>
                <a:buFontTx/>
                <a:buNone/>
                <a:tabLst/>
                <a:defRPr/>
              </a:pPr>
              <a:r>
                <a:rPr kumimoji="0" lang="en-US" sz="1098" b="1" i="0" u="none" strike="noStrike" kern="0" cap="none" spc="0" normalizeH="0" baseline="0" noProof="0" dirty="0">
                  <a:ln>
                    <a:noFill/>
                  </a:ln>
                  <a:solidFill>
                    <a:srgbClr val="5E6367"/>
                  </a:solidFill>
                  <a:effectLst/>
                  <a:uLnTx/>
                  <a:uFillTx/>
                  <a:latin typeface="Aptos"/>
                  <a:ea typeface="PP Eiko" pitchFamily="2" charset="-128"/>
                  <a:cs typeface="Arial Narrow" panose="020B0604020202020204" pitchFamily="34" charset="0"/>
                </a:rPr>
                <a:t>RESETTING THE SLIDE</a:t>
              </a:r>
            </a:p>
            <a:p>
              <a:pPr marL="285165" indent="-285165" algn="l">
                <a:spcAft>
                  <a:spcPts val="599"/>
                </a:spcAft>
                <a:buFont typeface="Arial" panose="020B0604020202020204" pitchFamily="34" charset="0"/>
                <a:buChar char="•"/>
              </a:pPr>
              <a:r>
                <a:rPr lang="en-US" sz="1397" dirty="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80">
                <a:extLst>
                  <a:ext uri="{28A0092B-C50C-407E-A947-70E740481C1C}">
                    <a14:useLocalDpi xmlns:a14="http://schemas.microsoft.com/office/drawing/2010/main"/>
                  </a:ext>
                </a:extLst>
              </a:blip>
              <a:srcRect/>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81">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 dirty="0" err="1">
                  <a:solidFill>
                    <a:schemeClr val="tx1"/>
                  </a:solidFill>
                  <a:latin typeface="+mn-lt"/>
                  <a:ea typeface="PP Eiko" pitchFamily="2" charset="-128"/>
                </a:endParaRPr>
              </a:p>
            </p:txBody>
          </p:sp>
        </p:grpSp>
      </p:grpSp>
      <p:pic>
        <p:nvPicPr>
          <p:cNvPr id="22" name="Graphic 21">
            <a:extLst>
              <a:ext uri="{FF2B5EF4-FFF2-40B4-BE49-F238E27FC236}">
                <a16:creationId xmlns:a16="http://schemas.microsoft.com/office/drawing/2014/main" id="{BEADC74F-7F51-B525-713E-89F5E0F13687}"/>
              </a:ext>
            </a:extLst>
          </p:cNvPr>
          <p:cNvPicPr>
            <a:picLocks noChangeAspect="1"/>
          </p:cNvPicPr>
          <p:nvPr userDrawn="1"/>
        </p:nvPicPr>
        <p:blipFill>
          <a:blip r:embed="rId82" cstate="screen">
            <a:extLst>
              <a:ext uri="{28A0092B-C50C-407E-A947-70E740481C1C}">
                <a14:useLocalDpi xmlns:a14="http://schemas.microsoft.com/office/drawing/2010/main"/>
              </a:ext>
              <a:ext uri="{96DAC541-7B7A-43D3-8B79-37D633B846F1}">
                <asvg:svgBlip xmlns:asvg="http://schemas.microsoft.com/office/drawing/2016/SVG/main" r:embed="rId83"/>
              </a:ext>
            </a:extLst>
          </a:blip>
          <a:stretch>
            <a:fillRect/>
          </a:stretch>
        </p:blipFill>
        <p:spPr>
          <a:xfrm>
            <a:off x="10126355" y="8386765"/>
            <a:ext cx="1373497" cy="216725"/>
          </a:xfrm>
          <a:prstGeom prst="rect">
            <a:avLst/>
          </a:prstGeom>
        </p:spPr>
      </p:pic>
    </p:spTree>
    <p:extLst>
      <p:ext uri="{BB962C8B-B14F-4D97-AF65-F5344CB8AC3E}">
        <p14:creationId xmlns:p14="http://schemas.microsoft.com/office/powerpoint/2010/main" val="2115863838"/>
      </p:ext>
    </p:extLst>
  </p:cSld>
  <p:clrMap bg1="lt1" tx1="dk1" bg2="lt2" tx2="dk2" accent1="accent1" accent2="accent2" accent3="accent3" accent4="accent4" accent5="accent5" accent6="accent6" hlink="hlink" folHlink="folHlink"/>
  <p:sldLayoutIdLst>
    <p:sldLayoutId id="2147483674" r:id="rId1"/>
    <p:sldLayoutId id="2147483673" r:id="rId2"/>
    <p:sldLayoutId id="2147483729" r:id="rId3"/>
    <p:sldLayoutId id="2147483730" r:id="rId4"/>
    <p:sldLayoutId id="2147483675" r:id="rId5"/>
    <p:sldLayoutId id="2147483676" r:id="rId6"/>
    <p:sldLayoutId id="2147483677" r:id="rId7"/>
    <p:sldLayoutId id="2147483728" r:id="rId8"/>
    <p:sldLayoutId id="2147483678" r:id="rId9"/>
    <p:sldLayoutId id="2147483679" r:id="rId10"/>
    <p:sldLayoutId id="2147483680" r:id="rId11"/>
    <p:sldLayoutId id="2147483681" r:id="rId12"/>
    <p:sldLayoutId id="2147483682" r:id="rId13"/>
    <p:sldLayoutId id="2147483683" r:id="rId14"/>
    <p:sldLayoutId id="2147483684" r:id="rId15"/>
    <p:sldLayoutId id="2147483687" r:id="rId16"/>
    <p:sldLayoutId id="2147483732" r:id="rId17"/>
    <p:sldLayoutId id="2147483685" r:id="rId18"/>
    <p:sldLayoutId id="2147483686"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07" r:id="rId39"/>
    <p:sldLayoutId id="2147483708" r:id="rId40"/>
    <p:sldLayoutId id="2147483709" r:id="rId41"/>
    <p:sldLayoutId id="2147483710" r:id="rId42"/>
    <p:sldLayoutId id="2147483711" r:id="rId43"/>
    <p:sldLayoutId id="2147483712" r:id="rId44"/>
    <p:sldLayoutId id="2147483713" r:id="rId45"/>
    <p:sldLayoutId id="2147483714" r:id="rId46"/>
    <p:sldLayoutId id="2147483715" r:id="rId47"/>
    <p:sldLayoutId id="2147483716" r:id="rId48"/>
    <p:sldLayoutId id="2147483717" r:id="rId49"/>
    <p:sldLayoutId id="2147483718" r:id="rId50"/>
    <p:sldLayoutId id="2147483719" r:id="rId51"/>
    <p:sldLayoutId id="2147483720" r:id="rId52"/>
    <p:sldLayoutId id="2147483721" r:id="rId53"/>
    <p:sldLayoutId id="2147483722" r:id="rId54"/>
    <p:sldLayoutId id="2147483723" r:id="rId55"/>
    <p:sldLayoutId id="2147483724" r:id="rId56"/>
    <p:sldLayoutId id="2147483725" r:id="rId57"/>
    <p:sldLayoutId id="2147483726" r:id="rId58"/>
    <p:sldLayoutId id="2147483727" r:id="rId59"/>
    <p:sldLayoutId id="2147483731" r:id="rId60"/>
    <p:sldLayoutId id="2147483733" r:id="rId61"/>
    <p:sldLayoutId id="2147483734" r:id="rId62"/>
    <p:sldLayoutId id="2147483735" r:id="rId63"/>
    <p:sldLayoutId id="2147483736" r:id="rId64"/>
    <p:sldLayoutId id="2147483738" r:id="rId65"/>
    <p:sldLayoutId id="2147483739" r:id="rId66"/>
    <p:sldLayoutId id="2147483740" r:id="rId67"/>
    <p:sldLayoutId id="2147483741" r:id="rId68"/>
    <p:sldLayoutId id="2147483743" r:id="rId69"/>
    <p:sldLayoutId id="2147483744" r:id="rId70"/>
    <p:sldLayoutId id="2147483746" r:id="rId71"/>
    <p:sldLayoutId id="2147483747" r:id="rId72"/>
    <p:sldLayoutId id="2147483748" r:id="rId73"/>
    <p:sldLayoutId id="2147483749" r:id="rId74"/>
    <p:sldLayoutId id="2147483752" r:id="rId75"/>
    <p:sldLayoutId id="2147483753" r:id="rId76"/>
    <p:sldLayoutId id="2147483754" r:id="rId77"/>
  </p:sldLayoutIdLst>
  <p:hf hdr="0" dt="0"/>
  <p:txStyles>
    <p:titleStyle>
      <a:lvl1pPr algn="l" defTabSz="684394" rtl="0" eaLnBrk="1" latinLnBrk="0" hangingPunct="1">
        <a:lnSpc>
          <a:spcPct val="90000"/>
        </a:lnSpc>
        <a:spcBef>
          <a:spcPct val="0"/>
        </a:spcBef>
        <a:buNone/>
        <a:defRPr lang="en-US" sz="2195" b="0" i="0" kern="1200" dirty="0">
          <a:solidFill>
            <a:schemeClr val="tx1"/>
          </a:solidFill>
          <a:latin typeface="Georgia Pro" panose="02040502050405020303" pitchFamily="18" charset="0"/>
          <a:ea typeface="+mj-ea"/>
          <a:cs typeface="Times New Roman" panose="02020603050405020304" pitchFamily="18" charset="0"/>
        </a:defRPr>
      </a:lvl1pPr>
    </p:titleStyle>
    <p:bodyStyle>
      <a:lvl1pPr marL="115650" indent="-115650" algn="l" defTabSz="684394" rtl="0" eaLnBrk="1" latinLnBrk="0" hangingPunct="1">
        <a:lnSpc>
          <a:spcPct val="90000"/>
        </a:lnSpc>
        <a:spcBef>
          <a:spcPts val="749"/>
        </a:spcBef>
        <a:buFont typeface="Wingdings" pitchFamily="2" charset="2"/>
        <a:buChar char="§"/>
        <a:tabLst/>
        <a:defRPr sz="1397" kern="1200">
          <a:solidFill>
            <a:schemeClr val="tx1"/>
          </a:solidFill>
          <a:latin typeface="+mn-lt"/>
          <a:ea typeface="+mn-ea"/>
          <a:cs typeface="+mn-cs"/>
        </a:defRPr>
      </a:lvl1pPr>
      <a:lvl2pPr marL="456263" indent="-91253" algn="l" defTabSz="684394" rtl="0" eaLnBrk="1" latinLnBrk="0" hangingPunct="1">
        <a:lnSpc>
          <a:spcPct val="90000"/>
        </a:lnSpc>
        <a:spcBef>
          <a:spcPts val="374"/>
        </a:spcBef>
        <a:buFont typeface="Wingdings" pitchFamily="2" charset="2"/>
        <a:buChar char="§"/>
        <a:tabLst/>
        <a:defRPr sz="1198" kern="1200">
          <a:solidFill>
            <a:schemeClr val="tx1"/>
          </a:solidFill>
          <a:latin typeface="+mn-lt"/>
          <a:ea typeface="+mn-ea"/>
          <a:cs typeface="+mn-cs"/>
        </a:defRPr>
      </a:lvl2pPr>
      <a:lvl3pPr marL="821273" indent="-91253" algn="l" defTabSz="684394" rtl="0" eaLnBrk="1" latinLnBrk="0" hangingPunct="1">
        <a:lnSpc>
          <a:spcPct val="90000"/>
        </a:lnSpc>
        <a:spcBef>
          <a:spcPts val="374"/>
        </a:spcBef>
        <a:buFont typeface="Wingdings" pitchFamily="2" charset="2"/>
        <a:buChar char="§"/>
        <a:tabLst/>
        <a:defRPr sz="1098" kern="1200">
          <a:solidFill>
            <a:schemeClr val="tx1"/>
          </a:solidFill>
          <a:latin typeface="+mn-lt"/>
          <a:ea typeface="+mn-ea"/>
          <a:cs typeface="+mn-cs"/>
        </a:defRPr>
      </a:lvl3pPr>
      <a:lvl4pPr marL="1186283" indent="-91253" algn="l" defTabSz="684394" rtl="0" eaLnBrk="1" latinLnBrk="0" hangingPunct="1">
        <a:lnSpc>
          <a:spcPct val="90000"/>
        </a:lnSpc>
        <a:spcBef>
          <a:spcPts val="374"/>
        </a:spcBef>
        <a:buFont typeface="Wingdings" pitchFamily="2" charset="2"/>
        <a:buChar char="§"/>
        <a:tabLst/>
        <a:defRPr sz="1049" kern="1200">
          <a:solidFill>
            <a:schemeClr val="tx1"/>
          </a:solidFill>
          <a:latin typeface="+mn-lt"/>
          <a:ea typeface="+mn-ea"/>
          <a:cs typeface="+mn-cs"/>
        </a:defRPr>
      </a:lvl4pPr>
      <a:lvl5pPr marL="1551293" indent="-91253" algn="l" defTabSz="684394" rtl="0" eaLnBrk="1" latinLnBrk="0" hangingPunct="1">
        <a:lnSpc>
          <a:spcPct val="90000"/>
        </a:lnSpc>
        <a:spcBef>
          <a:spcPts val="374"/>
        </a:spcBef>
        <a:buFont typeface="Wingdings" pitchFamily="2" charset="2"/>
        <a:buChar char="§"/>
        <a:tabLst/>
        <a:defRPr sz="998" kern="1200">
          <a:solidFill>
            <a:schemeClr val="tx1"/>
          </a:solidFill>
          <a:latin typeface="+mn-lt"/>
          <a:ea typeface="+mn-ea"/>
          <a:cs typeface="+mn-cs"/>
        </a:defRPr>
      </a:lvl5pPr>
      <a:lvl6pPr marL="1882084"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6pPr>
      <a:lvl7pPr marL="2224282"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7pPr>
      <a:lvl8pPr marL="2566479"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8pPr>
      <a:lvl9pPr marL="2908676"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9pPr>
    </p:bodyStyle>
    <p:otherStyle>
      <a:defPPr>
        <a:defRPr lang="en-US"/>
      </a:defPPr>
      <a:lvl1pPr marL="0" algn="l" defTabSz="684394" rtl="0" eaLnBrk="1" latinLnBrk="0" hangingPunct="1">
        <a:defRPr sz="1348" kern="1200">
          <a:solidFill>
            <a:schemeClr val="tx1"/>
          </a:solidFill>
          <a:latin typeface="+mn-lt"/>
          <a:ea typeface="+mn-ea"/>
          <a:cs typeface="+mn-cs"/>
        </a:defRPr>
      </a:lvl1pPr>
      <a:lvl2pPr marL="342197" algn="l" defTabSz="684394" rtl="0" eaLnBrk="1" latinLnBrk="0" hangingPunct="1">
        <a:defRPr sz="1348" kern="1200">
          <a:solidFill>
            <a:schemeClr val="tx1"/>
          </a:solidFill>
          <a:latin typeface="+mn-lt"/>
          <a:ea typeface="+mn-ea"/>
          <a:cs typeface="+mn-cs"/>
        </a:defRPr>
      </a:lvl2pPr>
      <a:lvl3pPr marL="684394" algn="l" defTabSz="684394" rtl="0" eaLnBrk="1" latinLnBrk="0" hangingPunct="1">
        <a:defRPr sz="1348" kern="1200">
          <a:solidFill>
            <a:schemeClr val="tx1"/>
          </a:solidFill>
          <a:latin typeface="+mn-lt"/>
          <a:ea typeface="+mn-ea"/>
          <a:cs typeface="+mn-cs"/>
        </a:defRPr>
      </a:lvl3pPr>
      <a:lvl4pPr marL="1026591" algn="l" defTabSz="684394" rtl="0" eaLnBrk="1" latinLnBrk="0" hangingPunct="1">
        <a:defRPr sz="1348" kern="1200">
          <a:solidFill>
            <a:schemeClr val="tx1"/>
          </a:solidFill>
          <a:latin typeface="+mn-lt"/>
          <a:ea typeface="+mn-ea"/>
          <a:cs typeface="+mn-cs"/>
        </a:defRPr>
      </a:lvl4pPr>
      <a:lvl5pPr marL="1368788" algn="l" defTabSz="684394" rtl="0" eaLnBrk="1" latinLnBrk="0" hangingPunct="1">
        <a:defRPr sz="1348" kern="1200">
          <a:solidFill>
            <a:schemeClr val="tx1"/>
          </a:solidFill>
          <a:latin typeface="+mn-lt"/>
          <a:ea typeface="+mn-ea"/>
          <a:cs typeface="+mn-cs"/>
        </a:defRPr>
      </a:lvl5pPr>
      <a:lvl6pPr marL="1710985" algn="l" defTabSz="684394" rtl="0" eaLnBrk="1" latinLnBrk="0" hangingPunct="1">
        <a:defRPr sz="1348" kern="1200">
          <a:solidFill>
            <a:schemeClr val="tx1"/>
          </a:solidFill>
          <a:latin typeface="+mn-lt"/>
          <a:ea typeface="+mn-ea"/>
          <a:cs typeface="+mn-cs"/>
        </a:defRPr>
      </a:lvl6pPr>
      <a:lvl7pPr marL="2053182" algn="l" defTabSz="684394" rtl="0" eaLnBrk="1" latinLnBrk="0" hangingPunct="1">
        <a:defRPr sz="1348" kern="1200">
          <a:solidFill>
            <a:schemeClr val="tx1"/>
          </a:solidFill>
          <a:latin typeface="+mn-lt"/>
          <a:ea typeface="+mn-ea"/>
          <a:cs typeface="+mn-cs"/>
        </a:defRPr>
      </a:lvl7pPr>
      <a:lvl8pPr marL="2395379" algn="l" defTabSz="684394" rtl="0" eaLnBrk="1" latinLnBrk="0" hangingPunct="1">
        <a:defRPr sz="1348" kern="1200">
          <a:solidFill>
            <a:schemeClr val="tx1"/>
          </a:solidFill>
          <a:latin typeface="+mn-lt"/>
          <a:ea typeface="+mn-ea"/>
          <a:cs typeface="+mn-cs"/>
        </a:defRPr>
      </a:lvl8pPr>
      <a:lvl9pPr marL="2737576" algn="l" defTabSz="684394" rtl="0" eaLnBrk="1" latinLnBrk="0" hangingPunct="1">
        <a:defRPr sz="134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 userDrawn="1">
          <p15:clr>
            <a:srgbClr val="F26B43"/>
          </p15:clr>
        </p15:guide>
        <p15:guide id="2" pos="408" userDrawn="1">
          <p15:clr>
            <a:srgbClr val="F26B43"/>
          </p15:clr>
        </p15:guide>
        <p15:guide id="3" pos="7296">
          <p15:clr>
            <a:srgbClr val="F26B43"/>
          </p15:clr>
        </p15:guide>
        <p15:guide id="4" orient="horz" pos="1128">
          <p15:clr>
            <a:srgbClr val="A4A3A4"/>
          </p15:clr>
        </p15:guide>
        <p15:guide id="5" orient="horz" pos="3264">
          <p15:clr>
            <a:srgbClr val="A4A3A4"/>
          </p15:clr>
        </p15:guide>
        <p15:guide id="6" orient="horz" pos="5586" userDrawn="1">
          <p15:clr>
            <a:srgbClr val="F26B43"/>
          </p15:clr>
        </p15:guide>
        <p15:guide id="7" orient="horz" pos="3528">
          <p15:clr>
            <a:srgbClr val="A4A3A4"/>
          </p15:clr>
        </p15:guide>
        <p15:guide id="8" orient="horz" pos="1224">
          <p15:clr>
            <a:srgbClr val="A4A3A4"/>
          </p15:clr>
        </p15:guide>
        <p15:guide id="9" pos="7512" userDrawn="1">
          <p15:clr>
            <a:srgbClr val="F26B43"/>
          </p15:clr>
        </p15:guide>
        <p15:guide id="10" pos="1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2B89DA-23A9-9003-2B54-2662D8E0A2F3}"/>
              </a:ext>
            </a:extLst>
          </p:cNvPr>
          <p:cNvSpPr>
            <a:spLocks noGrp="1"/>
          </p:cNvSpPr>
          <p:nvPr>
            <p:ph type="sldNum" sz="quarter" idx="16"/>
          </p:nvPr>
        </p:nvSpPr>
        <p:spPr/>
        <p:txBody>
          <a:bodyPr/>
          <a:lstStyle/>
          <a:p>
            <a:fld id="{AB0A2F5B-9D58-954B-BE2D-971097BC211C}" type="slidenum">
              <a:rPr lang="en-US" smtClean="0"/>
              <a:pPr/>
              <a:t>1</a:t>
            </a:fld>
            <a:endParaRPr lang="en-US" dirty="0"/>
          </a:p>
        </p:txBody>
      </p:sp>
      <p:sp>
        <p:nvSpPr>
          <p:cNvPr id="3" name="Title 2">
            <a:extLst>
              <a:ext uri="{FF2B5EF4-FFF2-40B4-BE49-F238E27FC236}">
                <a16:creationId xmlns:a16="http://schemas.microsoft.com/office/drawing/2014/main" id="{FFBFD244-158D-5649-FE72-CC68DE5460FA}"/>
              </a:ext>
            </a:extLst>
          </p:cNvPr>
          <p:cNvSpPr>
            <a:spLocks noGrp="1"/>
          </p:cNvSpPr>
          <p:nvPr>
            <p:ph type="ctrTitle"/>
          </p:nvPr>
        </p:nvSpPr>
        <p:spPr/>
        <p:txBody>
          <a:bodyPr/>
          <a:lstStyle/>
          <a:p>
            <a:r>
              <a:rPr lang="en-US" dirty="0"/>
              <a:t>Smith Family Review</a:t>
            </a:r>
          </a:p>
        </p:txBody>
      </p:sp>
      <p:sp>
        <p:nvSpPr>
          <p:cNvPr id="4" name="Content Placeholder 3">
            <a:extLst>
              <a:ext uri="{FF2B5EF4-FFF2-40B4-BE49-F238E27FC236}">
                <a16:creationId xmlns:a16="http://schemas.microsoft.com/office/drawing/2014/main" id="{0BF7EF2D-CE2F-A1F1-B3A1-53860400ABE7}"/>
              </a:ext>
            </a:extLst>
          </p:cNvPr>
          <p:cNvSpPr>
            <a:spLocks noGrp="1"/>
          </p:cNvSpPr>
          <p:nvPr>
            <p:ph idx="14"/>
          </p:nvPr>
        </p:nvSpPr>
        <p:spPr/>
        <p:txBody>
          <a:bodyPr/>
          <a:lstStyle/>
          <a:p>
            <a:r>
              <a:rPr lang="en-US" dirty="0"/>
              <a:t>January 2025</a:t>
            </a:r>
          </a:p>
        </p:txBody>
      </p:sp>
      <p:sp>
        <p:nvSpPr>
          <p:cNvPr id="5" name="Footer Placeholder 3">
            <a:extLst>
              <a:ext uri="{FF2B5EF4-FFF2-40B4-BE49-F238E27FC236}">
                <a16:creationId xmlns:a16="http://schemas.microsoft.com/office/drawing/2014/main" id="{F8CAC75F-72E5-9386-8C34-45D8BCE7E404}"/>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Please see content disclosures at the end of this presentation. </a:t>
            </a:r>
            <a:endParaRPr lang="en-US" sz="10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solidFill>
                <a:schemeClr val="bg1"/>
              </a:solidFill>
            </a:endParaRPr>
          </a:p>
        </p:txBody>
      </p:sp>
      <p:sp>
        <p:nvSpPr>
          <p:cNvPr id="8" name="TextBox 7">
            <a:extLst>
              <a:ext uri="{FF2B5EF4-FFF2-40B4-BE49-F238E27FC236}">
                <a16:creationId xmlns:a16="http://schemas.microsoft.com/office/drawing/2014/main" id="{57FC4D32-4D0F-58C7-2BE2-42BC76E581B7}"/>
              </a:ext>
            </a:extLst>
          </p:cNvPr>
          <p:cNvSpPr txBox="1"/>
          <p:nvPr/>
        </p:nvSpPr>
        <p:spPr>
          <a:xfrm>
            <a:off x="770928" y="6342617"/>
            <a:ext cx="7920680" cy="246221"/>
          </a:xfrm>
          <a:prstGeom prst="rect">
            <a:avLst/>
          </a:prstGeom>
          <a:noFill/>
        </p:spPr>
        <p:txBody>
          <a:bodyPr wrap="square">
            <a:spAutoFit/>
          </a:bodyPr>
          <a:lstStyle/>
          <a:p>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a:t>
            </a:r>
            <a:endParaRPr lang="en-US" sz="1000" dirty="0"/>
          </a:p>
        </p:txBody>
      </p:sp>
    </p:spTree>
    <p:extLst>
      <p:ext uri="{BB962C8B-B14F-4D97-AF65-F5344CB8AC3E}">
        <p14:creationId xmlns:p14="http://schemas.microsoft.com/office/powerpoint/2010/main" val="1874555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4ED336-E340-AF83-16D8-8B3F7107F5DD}"/>
              </a:ext>
            </a:extLst>
          </p:cNvPr>
          <p:cNvSpPr>
            <a:spLocks noGrp="1"/>
          </p:cNvSpPr>
          <p:nvPr>
            <p:ph type="body" sz="quarter" idx="12"/>
          </p:nvPr>
        </p:nvSpPr>
        <p:spPr/>
        <p:txBody>
          <a:bodyPr/>
          <a:lstStyle/>
          <a:p>
            <a:r>
              <a:rPr lang="en-US" dirty="0"/>
              <a:t>For one-on-one use only.</a:t>
            </a:r>
          </a:p>
          <a:p>
            <a:r>
              <a:rPr lang="en-US" b="0" dirty="0"/>
              <a:t>This presentation has been prepared for the sole use of the recipient and is based on account and position data provided by the recipient. This presentation is provided for informational purposes only and is not intended to be, nor should it be considered, an offer to sell or a solicitation of an offer to buy any security or to participate in any investment strategy or product.</a:t>
            </a:r>
          </a:p>
          <a:p>
            <a:r>
              <a:rPr lang="en-US" b="0" dirty="0"/>
              <a:t>The information contained herein are based on aggregate account and position data provided by and at the request of the recipient. Account and holding information was obtained directly from the recipient, their third-party custodial statements, and other sources. While we have no reason to believe the information is inaccurate, we cannot guarantee its accuracy, reliability or completeness. Our clients must, in writing, advise us of personal, financial, or investment objective changes and any restrictions desired on our services so</a:t>
            </a:r>
          </a:p>
          <a:p>
            <a:r>
              <a:rPr lang="en-US" b="0" dirty="0"/>
              <a:t>that we may re-evaluate any previous recommendations and adjust our advisory services as needed.</a:t>
            </a:r>
          </a:p>
          <a:p>
            <a:r>
              <a:rPr lang="en-US" b="0" dirty="0"/>
              <a:t>The information may include portfolios that are already managed by Corient. Information not provided by the recipient may be substituted and obtained from third-party sources. Market data may not be publicly available, depending on the complexity of the instrument or asset type. Any results or analysis presented may vary with each use and over time due to marketing conditions and changes to investments variables. Outcomes presented herein are hypothetical in nature and results may vary. </a:t>
            </a:r>
          </a:p>
          <a:p>
            <a:r>
              <a:rPr lang="en-US" b="0" dirty="0"/>
              <a:t>This presentation does not contain sufficient information to support any investment decisions and should not be relied upon as the sole source of information when determining whether to make any investments. We encourage you to conduct your own due diligence to determine whether any investment, investment strategy, security or related transaction is appropriate for you based on your personal investment objectives, financial circumstances and risk tolerance. Past performance is not indicative of future results. All investments</a:t>
            </a:r>
          </a:p>
          <a:p>
            <a:r>
              <a:rPr lang="en-US" b="0" dirty="0"/>
              <a:t>carry a degree of risk including the loss of principal.</a:t>
            </a:r>
          </a:p>
          <a:p>
            <a:endParaRPr lang="en-US" dirty="0"/>
          </a:p>
        </p:txBody>
      </p:sp>
      <p:sp>
        <p:nvSpPr>
          <p:cNvPr id="3" name="Slide Number Placeholder 2">
            <a:extLst>
              <a:ext uri="{FF2B5EF4-FFF2-40B4-BE49-F238E27FC236}">
                <a16:creationId xmlns:a16="http://schemas.microsoft.com/office/drawing/2014/main" id="{9AD5E21D-AA43-9D79-C7D9-E1B8AFE3227D}"/>
              </a:ext>
            </a:extLst>
          </p:cNvPr>
          <p:cNvSpPr>
            <a:spLocks noGrp="1"/>
          </p:cNvSpPr>
          <p:nvPr>
            <p:ph type="sldNum" sz="quarter" idx="11"/>
          </p:nvPr>
        </p:nvSpPr>
        <p:spPr/>
        <p:txBody>
          <a:bodyPr/>
          <a:lstStyle/>
          <a:p>
            <a:fld id="{AB0A2F5B-9D58-954B-BE2D-971097BC211C}" type="slidenum">
              <a:rPr lang="en-US" smtClean="0"/>
              <a:pPr/>
              <a:t>2</a:t>
            </a:fld>
            <a:endParaRPr lang="en-US" dirty="0"/>
          </a:p>
        </p:txBody>
      </p:sp>
      <p:sp>
        <p:nvSpPr>
          <p:cNvPr id="4" name="Footer Placeholder 3">
            <a:extLst>
              <a:ext uri="{FF2B5EF4-FFF2-40B4-BE49-F238E27FC236}">
                <a16:creationId xmlns:a16="http://schemas.microsoft.com/office/drawing/2014/main" id="{9925F6E9-1D00-0DA0-C31C-1CCFBD588D91}"/>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Tree>
    <p:extLst>
      <p:ext uri="{BB962C8B-B14F-4D97-AF65-F5344CB8AC3E}">
        <p14:creationId xmlns:p14="http://schemas.microsoft.com/office/powerpoint/2010/main" val="479776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13B646-82ED-10A5-E029-080C6B5871C7}"/>
              </a:ext>
            </a:extLst>
          </p:cNvPr>
          <p:cNvSpPr>
            <a:spLocks noGrp="1"/>
          </p:cNvSpPr>
          <p:nvPr>
            <p:ph type="title"/>
          </p:nvPr>
        </p:nvSpPr>
        <p:spPr/>
        <p:txBody>
          <a:bodyPr/>
          <a:lstStyle/>
          <a:p>
            <a:r>
              <a:rPr lang="en-US" dirty="0"/>
              <a:t>Agenda</a:t>
            </a:r>
          </a:p>
        </p:txBody>
      </p:sp>
      <p:sp>
        <p:nvSpPr>
          <p:cNvPr id="13" name="Slide Number Placeholder 12">
            <a:extLst>
              <a:ext uri="{FF2B5EF4-FFF2-40B4-BE49-F238E27FC236}">
                <a16:creationId xmlns:a16="http://schemas.microsoft.com/office/drawing/2014/main" id="{11D80011-5A62-8498-A331-C31DFF318045}"/>
              </a:ext>
            </a:extLst>
          </p:cNvPr>
          <p:cNvSpPr>
            <a:spLocks noGrp="1"/>
          </p:cNvSpPr>
          <p:nvPr>
            <p:ph type="sldNum" sz="quarter" idx="23"/>
          </p:nvPr>
        </p:nvSpPr>
        <p:spPr/>
        <p:txBody>
          <a:bodyPr/>
          <a:lstStyle/>
          <a:p>
            <a:fld id="{AB0A2F5B-9D58-954B-BE2D-971097BC211C}" type="slidenum">
              <a:rPr lang="en-US" smtClean="0"/>
              <a:pPr/>
              <a:t>3</a:t>
            </a:fld>
            <a:endParaRPr lang="en-US" dirty="0"/>
          </a:p>
        </p:txBody>
      </p:sp>
      <p:graphicFrame>
        <p:nvGraphicFramePr>
          <p:cNvPr id="22" name="Table 21">
            <a:extLst>
              <a:ext uri="{FF2B5EF4-FFF2-40B4-BE49-F238E27FC236}">
                <a16:creationId xmlns:a16="http://schemas.microsoft.com/office/drawing/2014/main" id="{607D21B8-74E3-977E-C769-57F8A34EB84B}"/>
              </a:ext>
            </a:extLst>
          </p:cNvPr>
          <p:cNvGraphicFramePr>
            <a:graphicFrameLocks noGrp="1"/>
          </p:cNvGraphicFramePr>
          <p:nvPr>
            <p:extLst>
              <p:ext uri="{D42A27DB-BD31-4B8C-83A1-F6EECF244321}">
                <p14:modId xmlns:p14="http://schemas.microsoft.com/office/powerpoint/2010/main" val="586155532"/>
              </p:ext>
            </p:extLst>
          </p:nvPr>
        </p:nvGraphicFramePr>
        <p:xfrm>
          <a:off x="4822603" y="1180127"/>
          <a:ext cx="6685809" cy="4762252"/>
        </p:xfrm>
        <a:graphic>
          <a:graphicData uri="http://schemas.openxmlformats.org/drawingml/2006/table">
            <a:tbl>
              <a:tblPr firstRow="1" bandRow="1">
                <a:tableStyleId>{BD9CF76C-B293-426B-8E50-40F4AE98F9BA}</a:tableStyleId>
              </a:tblPr>
              <a:tblGrid>
                <a:gridCol w="6685809">
                  <a:extLst>
                    <a:ext uri="{9D8B030D-6E8A-4147-A177-3AD203B41FA5}">
                      <a16:colId xmlns:a16="http://schemas.microsoft.com/office/drawing/2014/main" val="573811558"/>
                    </a:ext>
                  </a:extLst>
                </a:gridCol>
              </a:tblGrid>
              <a:tr h="382909">
                <a:tc>
                  <a:txBody>
                    <a:bodyPr/>
                    <a:lstStyle/>
                    <a:p>
                      <a:pPr algn="l" defTabSz="684394" rtl="0" eaLnBrk="1" latinLnBrk="0" hangingPunct="1">
                        <a:lnSpc>
                          <a:spcPts val="2216"/>
                        </a:lnSpc>
                        <a:buFont typeface="Wingdings" pitchFamily="2" charset="2"/>
                        <a:tabLst/>
                      </a:pPr>
                      <a:r>
                        <a:rPr lang="en-US" sz="1600" b="0" i="0" kern="1200" dirty="0">
                          <a:solidFill>
                            <a:schemeClr val="tx1"/>
                          </a:solidFill>
                          <a:latin typeface="Aptos Light" panose="020B0004020202020204" pitchFamily="34" charset="0"/>
                          <a:ea typeface="+mn-ea"/>
                          <a:cs typeface="+mn-cs"/>
                        </a:rPr>
                        <a:t>Your Priorities</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7166703"/>
                  </a:ext>
                </a:extLst>
              </a:tr>
              <a:tr h="382909">
                <a:tc>
                  <a:txBody>
                    <a:bodyPr/>
                    <a:lstStyle/>
                    <a:p>
                      <a:pPr marL="0" marR="0" lvl="0" indent="0" algn="l" defTabSz="684394" rtl="0" eaLnBrk="1" fontAlgn="auto" latinLnBrk="0" hangingPunct="1">
                        <a:lnSpc>
                          <a:spcPts val="2216"/>
                        </a:lnSpc>
                        <a:spcBef>
                          <a:spcPts val="0"/>
                        </a:spcBef>
                        <a:spcAft>
                          <a:spcPts val="0"/>
                        </a:spcAft>
                        <a:buClrTx/>
                        <a:buSzTx/>
                        <a:buFont typeface="Wingdings" pitchFamily="2" charset="2"/>
                        <a:buNone/>
                        <a:tabLst/>
                        <a:defRPr/>
                      </a:pPr>
                      <a:r>
                        <a:rPr lang="en-US" sz="1600" b="0" i="0" kern="1200" dirty="0">
                          <a:solidFill>
                            <a:schemeClr val="tx1"/>
                          </a:solidFill>
                          <a:latin typeface="Aptos Light" panose="020B0004020202020204" pitchFamily="34" charset="0"/>
                          <a:ea typeface="+mn-ea"/>
                          <a:cs typeface="+mn-cs"/>
                        </a:rPr>
                        <a:t>Balance Sheet Review</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4978507"/>
                  </a:ext>
                </a:extLst>
              </a:tr>
              <a:tr h="1274067">
                <a:tc>
                  <a:txBody>
                    <a:bodyPr/>
                    <a:lstStyle/>
                    <a:p>
                      <a:pPr algn="l" defTabSz="684394" rtl="0" eaLnBrk="1" latinLnBrk="0" hangingPunct="1">
                        <a:lnSpc>
                          <a:spcPts val="2216"/>
                        </a:lnSpc>
                        <a:buFont typeface="Wingdings" pitchFamily="2" charset="2"/>
                        <a:tabLst/>
                      </a:pPr>
                      <a:r>
                        <a:rPr lang="en-US" sz="1600" b="0" i="0" kern="1200" dirty="0">
                          <a:solidFill>
                            <a:schemeClr val="tx1"/>
                          </a:solidFill>
                          <a:latin typeface="Aptos Light" panose="020B0004020202020204" pitchFamily="34" charset="0"/>
                          <a:ea typeface="+mn-ea"/>
                          <a:cs typeface="+mn-cs"/>
                        </a:rPr>
                        <a:t>Investments</a:t>
                      </a:r>
                    </a:p>
                    <a:p>
                      <a:pPr marL="182880" lvl="1"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Target Allocation: 60% Equities / 30% Fixed Income / 10% Alternatives</a:t>
                      </a:r>
                    </a:p>
                    <a:p>
                      <a:pPr marL="182880" lvl="1"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Current Market Overview </a:t>
                      </a:r>
                    </a:p>
                    <a:p>
                      <a:pPr marL="182880" lvl="1"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Observations and recommendations </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706888"/>
                  </a:ext>
                </a:extLst>
              </a:tr>
              <a:tr h="1573640">
                <a:tc>
                  <a:txBody>
                    <a:bodyPr/>
                    <a:lstStyle/>
                    <a:p>
                      <a:pPr algn="l" defTabSz="684394" rtl="0" eaLnBrk="1" latinLnBrk="0" hangingPunct="1">
                        <a:lnSpc>
                          <a:spcPts val="2216"/>
                        </a:lnSpc>
                        <a:buFont typeface="Wingdings" pitchFamily="2" charset="2"/>
                        <a:tabLst/>
                      </a:pPr>
                      <a:r>
                        <a:rPr lang="en-US" sz="1600" b="0" i="0" kern="1200" dirty="0">
                          <a:solidFill>
                            <a:schemeClr val="tx1"/>
                          </a:solidFill>
                          <a:latin typeface="Aptos Light" panose="020B0004020202020204" pitchFamily="34" charset="0"/>
                          <a:ea typeface="+mn-ea"/>
                          <a:cs typeface="+mn-cs"/>
                        </a:rPr>
                        <a:t>Wealth Planning </a:t>
                      </a:r>
                    </a:p>
                    <a:p>
                      <a:pPr marL="182880" lvl="1"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Area of focus…</a:t>
                      </a:r>
                    </a:p>
                    <a:p>
                      <a:pPr marL="182880" lvl="1"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Example: Tax Planning </a:t>
                      </a:r>
                    </a:p>
                    <a:p>
                      <a:pPr marL="525077" lvl="2"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2025 Charitable Giving </a:t>
                      </a:r>
                    </a:p>
                    <a:p>
                      <a:pPr marL="525077" lvl="2" indent="-137160" algn="l" defTabSz="684394" rtl="0" eaLnBrk="1" latinLnBrk="0" hangingPunct="1">
                        <a:lnSpc>
                          <a:spcPts val="2216"/>
                        </a:lnSpc>
                        <a:buSzPct val="85000"/>
                        <a:buFont typeface="Wingdings" pitchFamily="2" charset="2"/>
                        <a:buChar char="§"/>
                        <a:tabLst/>
                      </a:pPr>
                      <a:r>
                        <a:rPr lang="en-US" sz="1400" b="0" i="0" kern="1200" dirty="0">
                          <a:solidFill>
                            <a:schemeClr val="tx1"/>
                          </a:solidFill>
                          <a:latin typeface="Aptos Light" panose="020B0004020202020204" pitchFamily="34" charset="0"/>
                          <a:ea typeface="+mn-ea"/>
                          <a:cs typeface="+mn-cs"/>
                        </a:rPr>
                        <a:t>2024 QCD - $25,000 (provide amount to CPA)</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2157"/>
                  </a:ext>
                </a:extLst>
              </a:tr>
              <a:tr h="382909">
                <a:tc>
                  <a:txBody>
                    <a:bodyPr/>
                    <a:lstStyle/>
                    <a:p>
                      <a:pPr marL="3152" lvl="0" indent="0" algn="l" defTabSz="684394" rtl="0" eaLnBrk="1" latinLnBrk="0" hangingPunct="1">
                        <a:lnSpc>
                          <a:spcPts val="2216"/>
                        </a:lnSpc>
                        <a:buFont typeface="Wingdings" pitchFamily="2" charset="2"/>
                        <a:buNone/>
                        <a:tabLst/>
                      </a:pPr>
                      <a:r>
                        <a:rPr lang="en-US" sz="1600" b="0" i="0" kern="1200" dirty="0">
                          <a:solidFill>
                            <a:schemeClr val="tx1"/>
                          </a:solidFill>
                          <a:latin typeface="Aptos Light" panose="020B0004020202020204" pitchFamily="34" charset="0"/>
                          <a:ea typeface="+mn-ea"/>
                          <a:cs typeface="+mn-cs"/>
                        </a:rPr>
                        <a:t>Filler (delete if don’t use)</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993102"/>
                  </a:ext>
                </a:extLst>
              </a:tr>
              <a:tr h="382909">
                <a:tc>
                  <a:txBody>
                    <a:bodyPr/>
                    <a:lstStyle/>
                    <a:p>
                      <a:pPr marL="0" marR="0" lvl="0" indent="0" algn="l" defTabSz="684394" rtl="0" eaLnBrk="1" fontAlgn="auto" latinLnBrk="0" hangingPunct="1">
                        <a:lnSpc>
                          <a:spcPts val="2216"/>
                        </a:lnSpc>
                        <a:spcBef>
                          <a:spcPts val="0"/>
                        </a:spcBef>
                        <a:spcAft>
                          <a:spcPts val="0"/>
                        </a:spcAft>
                        <a:buClrTx/>
                        <a:buSzTx/>
                        <a:buFont typeface="Wingdings" pitchFamily="2" charset="2"/>
                        <a:buNone/>
                        <a:tabLst/>
                        <a:defRPr/>
                      </a:pPr>
                      <a:r>
                        <a:rPr lang="en-US" sz="1600" b="0" i="0" kern="1200" dirty="0">
                          <a:solidFill>
                            <a:schemeClr val="tx1"/>
                          </a:solidFill>
                          <a:latin typeface="Aptos Light" panose="020B0004020202020204" pitchFamily="34" charset="0"/>
                          <a:ea typeface="+mn-ea"/>
                          <a:cs typeface="+mn-cs"/>
                        </a:rPr>
                        <a:t>Filler (delete if don’t use)</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9474525"/>
                  </a:ext>
                </a:extLst>
              </a:tr>
              <a:tr h="382909">
                <a:tc>
                  <a:txBody>
                    <a:bodyPr/>
                    <a:lstStyle/>
                    <a:p>
                      <a:pPr marL="0" marR="0" lvl="0" indent="0" algn="l" defTabSz="684394" rtl="0" eaLnBrk="1" fontAlgn="auto" latinLnBrk="0" hangingPunct="1">
                        <a:lnSpc>
                          <a:spcPts val="2216"/>
                        </a:lnSpc>
                        <a:spcBef>
                          <a:spcPts val="0"/>
                        </a:spcBef>
                        <a:spcAft>
                          <a:spcPts val="0"/>
                        </a:spcAft>
                        <a:buClrTx/>
                        <a:buSzTx/>
                        <a:buFont typeface="Wingdings" pitchFamily="2" charset="2"/>
                        <a:buNone/>
                        <a:tabLst/>
                        <a:defRPr/>
                      </a:pPr>
                      <a:r>
                        <a:rPr lang="en-US" sz="1600" b="0" i="0" kern="1200" dirty="0">
                          <a:solidFill>
                            <a:schemeClr val="tx1"/>
                          </a:solidFill>
                          <a:latin typeface="Aptos Light" panose="020B0004020202020204" pitchFamily="34" charset="0"/>
                          <a:ea typeface="+mn-ea"/>
                          <a:cs typeface="+mn-cs"/>
                        </a:rPr>
                        <a:t>Follow-ups and Next Steps</a:t>
                      </a:r>
                    </a:p>
                  </a:txBody>
                  <a:tcPr marL="91250" marR="91250" marT="45625" marB="456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3180340"/>
                  </a:ext>
                </a:extLst>
              </a:tr>
            </a:tbl>
          </a:graphicData>
        </a:graphic>
      </p:graphicFrame>
      <p:sp>
        <p:nvSpPr>
          <p:cNvPr id="2" name="Footer Placeholder 3">
            <a:extLst>
              <a:ext uri="{FF2B5EF4-FFF2-40B4-BE49-F238E27FC236}">
                <a16:creationId xmlns:a16="http://schemas.microsoft.com/office/drawing/2014/main" id="{D88B79FE-8C8D-B7F6-847B-2AA72D3835D0}"/>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solidFill>
                <a:schemeClr val="bg1"/>
              </a:solidFill>
            </a:endParaRPr>
          </a:p>
        </p:txBody>
      </p:sp>
    </p:spTree>
    <p:extLst>
      <p:ext uri="{BB962C8B-B14F-4D97-AF65-F5344CB8AC3E}">
        <p14:creationId xmlns:p14="http://schemas.microsoft.com/office/powerpoint/2010/main" val="1156024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732A0B-FAA5-0C67-5361-F646A82A9782}"/>
              </a:ext>
            </a:extLst>
          </p:cNvPr>
          <p:cNvSpPr>
            <a:spLocks noGrp="1"/>
          </p:cNvSpPr>
          <p:nvPr>
            <p:ph type="sldNum" sz="quarter" idx="11"/>
          </p:nvPr>
        </p:nvSpPr>
        <p:spPr/>
        <p:txBody>
          <a:bodyPr/>
          <a:lstStyle/>
          <a:p>
            <a:fld id="{AB0A2F5B-9D58-954B-BE2D-971097BC211C}" type="slidenum">
              <a:rPr lang="en-US" smtClean="0"/>
              <a:pPr/>
              <a:t>4</a:t>
            </a:fld>
            <a:endParaRPr lang="en-US" dirty="0"/>
          </a:p>
        </p:txBody>
      </p:sp>
      <p:sp>
        <p:nvSpPr>
          <p:cNvPr id="2" name="Title 1">
            <a:extLst>
              <a:ext uri="{FF2B5EF4-FFF2-40B4-BE49-F238E27FC236}">
                <a16:creationId xmlns:a16="http://schemas.microsoft.com/office/drawing/2014/main" id="{2797546D-3F60-0EA5-3E51-A444CC5C5E2E}"/>
              </a:ext>
            </a:extLst>
          </p:cNvPr>
          <p:cNvSpPr>
            <a:spLocks noGrp="1"/>
          </p:cNvSpPr>
          <p:nvPr>
            <p:ph type="title"/>
          </p:nvPr>
        </p:nvSpPr>
        <p:spPr/>
        <p:txBody>
          <a:bodyPr/>
          <a:lstStyle/>
          <a:p>
            <a:r>
              <a:rPr lang="en-US" sz="2200" dirty="0"/>
              <a:t>Balance Sheet </a:t>
            </a:r>
            <a:r>
              <a:rPr lang="en-US" sz="2200" dirty="0">
                <a:solidFill>
                  <a:srgbClr val="000000"/>
                </a:solidFill>
                <a:effectLst/>
                <a:latin typeface="Georgia Pro" panose="02040502050405020303" pitchFamily="18" charset="0"/>
                <a:ea typeface="Times New Roman" panose="02020603050405020304" pitchFamily="18" charset="0"/>
                <a:cs typeface="Times New Roman" panose="02020603050405020304" pitchFamily="18" charset="0"/>
              </a:rPr>
              <a:t>| as of Month xx, 20xx</a:t>
            </a:r>
            <a:endParaRPr lang="en-US" sz="2200" dirty="0"/>
          </a:p>
        </p:txBody>
      </p:sp>
      <p:pic>
        <p:nvPicPr>
          <p:cNvPr id="12" name="Picture 11">
            <a:extLst>
              <a:ext uri="{FF2B5EF4-FFF2-40B4-BE49-F238E27FC236}">
                <a16:creationId xmlns:a16="http://schemas.microsoft.com/office/drawing/2014/main" id="{BDEEE3A8-7744-42C7-5B21-76470BB4289D}"/>
              </a:ext>
            </a:extLst>
          </p:cNvPr>
          <p:cNvPicPr>
            <a:picLocks noChangeAspect="1"/>
          </p:cNvPicPr>
          <p:nvPr/>
        </p:nvPicPr>
        <p:blipFill>
          <a:blip r:embed="rId2"/>
          <a:stretch>
            <a:fillRect/>
          </a:stretch>
        </p:blipFill>
        <p:spPr>
          <a:xfrm>
            <a:off x="665136" y="1391668"/>
            <a:ext cx="8821764" cy="5872732"/>
          </a:xfrm>
          <a:prstGeom prst="rect">
            <a:avLst/>
          </a:prstGeom>
        </p:spPr>
      </p:pic>
      <p:sp>
        <p:nvSpPr>
          <p:cNvPr id="3" name="Text Placeholder 12">
            <a:extLst>
              <a:ext uri="{FF2B5EF4-FFF2-40B4-BE49-F238E27FC236}">
                <a16:creationId xmlns:a16="http://schemas.microsoft.com/office/drawing/2014/main" id="{CA538451-984C-CD78-2069-17BFF75E7EC9}"/>
              </a:ext>
            </a:extLst>
          </p:cNvPr>
          <p:cNvSpPr txBox="1">
            <a:spLocks/>
          </p:cNvSpPr>
          <p:nvPr/>
        </p:nvSpPr>
        <p:spPr>
          <a:xfrm>
            <a:off x="665164" y="7756208"/>
            <a:ext cx="10891837" cy="304165"/>
          </a:xfrm>
          <a:prstGeom prst="rect">
            <a:avLst/>
          </a:prstGeom>
        </p:spPr>
        <p:txBody>
          <a:bodyPr vert="horz" lIns="91440" tIns="45720" rIns="91440" bIns="45720" rtlCol="0" anchor="b">
            <a:noAutofit/>
          </a:bodyPr>
          <a:lstStyle>
            <a:lvl1pPr marL="0" indent="0" algn="l" defTabSz="684394" rtl="0" eaLnBrk="1" latinLnBrk="0" hangingPunct="1">
              <a:lnSpc>
                <a:spcPct val="90000"/>
              </a:lnSpc>
              <a:spcBef>
                <a:spcPts val="749"/>
              </a:spcBef>
              <a:buFont typeface="Wingdings" pitchFamily="2" charset="2"/>
              <a:buNone/>
              <a:tabLst/>
              <a:defRPr lang="en-US" sz="1000" b="0" i="0" kern="1200" dirty="0">
                <a:solidFill>
                  <a:schemeClr val="tx1"/>
                </a:solidFill>
                <a:latin typeface="Aptos" panose="020B0004020202020204" pitchFamily="34" charset="0"/>
                <a:ea typeface="+mn-ea"/>
                <a:cs typeface="Arial" panose="020B0604020202020204" pitchFamily="34" charset="0"/>
              </a:defRPr>
            </a:lvl1pPr>
            <a:lvl2pPr marL="456263" indent="-91253" algn="l" defTabSz="684394" rtl="0" eaLnBrk="1" latinLnBrk="0" hangingPunct="1">
              <a:lnSpc>
                <a:spcPct val="90000"/>
              </a:lnSpc>
              <a:spcBef>
                <a:spcPts val="374"/>
              </a:spcBef>
              <a:buFont typeface="Wingdings" pitchFamily="2" charset="2"/>
              <a:buChar char="§"/>
              <a:tabLst/>
              <a:defRPr sz="1198" kern="1200">
                <a:solidFill>
                  <a:schemeClr val="tx1"/>
                </a:solidFill>
                <a:latin typeface="+mn-lt"/>
                <a:ea typeface="+mn-ea"/>
                <a:cs typeface="+mn-cs"/>
              </a:defRPr>
            </a:lvl2pPr>
            <a:lvl3pPr marL="821273" indent="-91253" algn="l" defTabSz="684394" rtl="0" eaLnBrk="1" latinLnBrk="0" hangingPunct="1">
              <a:lnSpc>
                <a:spcPct val="90000"/>
              </a:lnSpc>
              <a:spcBef>
                <a:spcPts val="374"/>
              </a:spcBef>
              <a:buFont typeface="Wingdings" pitchFamily="2" charset="2"/>
              <a:buChar char="§"/>
              <a:tabLst/>
              <a:defRPr sz="1098" kern="1200">
                <a:solidFill>
                  <a:schemeClr val="tx1"/>
                </a:solidFill>
                <a:latin typeface="+mn-lt"/>
                <a:ea typeface="+mn-ea"/>
                <a:cs typeface="+mn-cs"/>
              </a:defRPr>
            </a:lvl3pPr>
            <a:lvl4pPr marL="1186283" indent="-91253" algn="l" defTabSz="684394" rtl="0" eaLnBrk="1" latinLnBrk="0" hangingPunct="1">
              <a:lnSpc>
                <a:spcPct val="90000"/>
              </a:lnSpc>
              <a:spcBef>
                <a:spcPts val="374"/>
              </a:spcBef>
              <a:buFont typeface="Wingdings" pitchFamily="2" charset="2"/>
              <a:buChar char="§"/>
              <a:tabLst/>
              <a:defRPr sz="1049" kern="1200">
                <a:solidFill>
                  <a:schemeClr val="tx1"/>
                </a:solidFill>
                <a:latin typeface="+mn-lt"/>
                <a:ea typeface="+mn-ea"/>
                <a:cs typeface="+mn-cs"/>
              </a:defRPr>
            </a:lvl4pPr>
            <a:lvl5pPr marL="1551293" indent="-91253" algn="l" defTabSz="684394" rtl="0" eaLnBrk="1" latinLnBrk="0" hangingPunct="1">
              <a:lnSpc>
                <a:spcPct val="90000"/>
              </a:lnSpc>
              <a:spcBef>
                <a:spcPts val="374"/>
              </a:spcBef>
              <a:buFont typeface="Wingdings" pitchFamily="2" charset="2"/>
              <a:buChar char="§"/>
              <a:tabLst/>
              <a:defRPr sz="998" kern="1200">
                <a:solidFill>
                  <a:schemeClr val="tx1"/>
                </a:solidFill>
                <a:latin typeface="+mn-lt"/>
                <a:ea typeface="+mn-ea"/>
                <a:cs typeface="+mn-cs"/>
              </a:defRPr>
            </a:lvl5pPr>
            <a:lvl6pPr marL="1882084"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6pPr>
            <a:lvl7pPr marL="2224282"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7pPr>
            <a:lvl8pPr marL="2566479"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8pPr>
            <a:lvl9pPr marL="2908676"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9pPr>
          </a:lstStyle>
          <a:p>
            <a:pPr marL="0" marR="0" algn="just">
              <a:lnSpc>
                <a:spcPct val="90000"/>
              </a:lnSpc>
              <a:spcBef>
                <a:spcPts val="600"/>
              </a:spcBef>
              <a:spcAft>
                <a:spcPts val="1200"/>
              </a:spcAft>
            </a:pPr>
            <a:r>
              <a:rPr lang="en-US" sz="900" dirty="0">
                <a:solidFill>
                  <a:srgbClr val="000000"/>
                </a:solidFill>
                <a:effectLst/>
                <a:latin typeface="+mn-lt"/>
                <a:ea typeface="Times New Roman" panose="02020603050405020304" pitchFamily="18" charset="0"/>
              </a:rPr>
              <a:t> </a:t>
            </a:r>
          </a:p>
          <a:p>
            <a:pPr marL="0" marR="0" algn="just">
              <a:lnSpc>
                <a:spcPct val="90000"/>
              </a:lnSpc>
              <a:spcBef>
                <a:spcPts val="600"/>
              </a:spcBef>
              <a:spcAft>
                <a:spcPts val="1200"/>
              </a:spcAft>
            </a:pPr>
            <a:r>
              <a:rPr lang="en-US" sz="900" dirty="0">
                <a:solidFill>
                  <a:srgbClr val="000000"/>
                </a:solidFill>
                <a:effectLst/>
                <a:latin typeface="+mn-lt"/>
                <a:ea typeface="Times New Roman" panose="02020603050405020304" pitchFamily="18" charset="0"/>
              </a:rPr>
              <a:t>Source: </a:t>
            </a:r>
            <a:r>
              <a:rPr lang="en-US" sz="900" dirty="0" err="1">
                <a:solidFill>
                  <a:srgbClr val="000000"/>
                </a:solidFill>
                <a:effectLst/>
                <a:latin typeface="+mn-lt"/>
                <a:ea typeface="Times New Roman" panose="02020603050405020304" pitchFamily="18" charset="0"/>
              </a:rPr>
              <a:t>eMoney</a:t>
            </a:r>
            <a:r>
              <a:rPr lang="en-US" sz="900" dirty="0">
                <a:solidFill>
                  <a:srgbClr val="000000"/>
                </a:solidFill>
                <a:effectLst/>
                <a:latin typeface="+mn-lt"/>
                <a:ea typeface="Times New Roman" panose="02020603050405020304" pitchFamily="18" charset="0"/>
              </a:rPr>
              <a:t>. The information contained herein are based on aggregate account and position data provided by and at the request of the recipient. Account and holding information was obtained directly from the recipient, their third-party custodial statements, and other sources. While we have no reason to believe the information is inaccurate, we cannot guarantee its accuracy, reliability or completeness.</a:t>
            </a:r>
          </a:p>
        </p:txBody>
      </p:sp>
      <p:sp>
        <p:nvSpPr>
          <p:cNvPr id="6" name="Footer Placeholder 3">
            <a:extLst>
              <a:ext uri="{FF2B5EF4-FFF2-40B4-BE49-F238E27FC236}">
                <a16:creationId xmlns:a16="http://schemas.microsoft.com/office/drawing/2014/main" id="{EF9715AB-7776-5A4F-D8FC-91E9AEDF695F}"/>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Tree>
    <p:extLst>
      <p:ext uri="{BB962C8B-B14F-4D97-AF65-F5344CB8AC3E}">
        <p14:creationId xmlns:p14="http://schemas.microsoft.com/office/powerpoint/2010/main" val="3766027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2E20D-AF5D-A5B2-CD42-420A77B7098D}"/>
              </a:ext>
            </a:extLst>
          </p:cNvPr>
          <p:cNvSpPr>
            <a:spLocks noGrp="1"/>
          </p:cNvSpPr>
          <p:nvPr>
            <p:ph type="title"/>
          </p:nvPr>
        </p:nvSpPr>
        <p:spPr>
          <a:xfrm>
            <a:off x="653846" y="888572"/>
            <a:ext cx="10903159" cy="503096"/>
          </a:xfrm>
        </p:spPr>
        <p:txBody>
          <a:bodyPr/>
          <a:lstStyle/>
          <a:p>
            <a:r>
              <a:rPr lang="en-US" sz="2200" dirty="0"/>
              <a:t>Plan Assumptions</a:t>
            </a:r>
            <a:r>
              <a:rPr lang="en-US" sz="2200" dirty="0">
                <a:solidFill>
                  <a:srgbClr val="000000"/>
                </a:solidFill>
                <a:effectLst/>
                <a:latin typeface="Georgia Pro" panose="02040502050405020303" pitchFamily="18" charset="0"/>
                <a:ea typeface="Times New Roman" panose="02020603050405020304" pitchFamily="18" charset="0"/>
                <a:cs typeface="Times New Roman" panose="02020603050405020304" pitchFamily="18" charset="0"/>
              </a:rPr>
              <a:t> | Month xx, 20xx</a:t>
            </a:r>
            <a:endParaRPr lang="en-US" sz="2200" dirty="0"/>
          </a:p>
        </p:txBody>
      </p:sp>
      <p:graphicFrame>
        <p:nvGraphicFramePr>
          <p:cNvPr id="8" name="Content Placeholder 7">
            <a:extLst>
              <a:ext uri="{FF2B5EF4-FFF2-40B4-BE49-F238E27FC236}">
                <a16:creationId xmlns:a16="http://schemas.microsoft.com/office/drawing/2014/main" id="{91238B60-299A-A292-033A-709F9BA77F55}"/>
              </a:ext>
            </a:extLst>
          </p:cNvPr>
          <p:cNvGraphicFramePr>
            <a:graphicFrameLocks noGrp="1"/>
          </p:cNvGraphicFramePr>
          <p:nvPr>
            <p:ph idx="1"/>
            <p:extLst>
              <p:ext uri="{D42A27DB-BD31-4B8C-83A1-F6EECF244321}">
                <p14:modId xmlns:p14="http://schemas.microsoft.com/office/powerpoint/2010/main" val="3554224791"/>
              </p:ext>
            </p:extLst>
          </p:nvPr>
        </p:nvGraphicFramePr>
        <p:xfrm>
          <a:off x="756603" y="1943100"/>
          <a:ext cx="10928348" cy="5760720"/>
        </p:xfrm>
        <a:graphic>
          <a:graphicData uri="http://schemas.openxmlformats.org/drawingml/2006/table">
            <a:tbl>
              <a:tblPr firstRow="1" bandRow="1">
                <a:tableStyleId>{BD9CF76C-B293-426B-8E50-40F4AE98F9BA}</a:tableStyleId>
              </a:tblPr>
              <a:tblGrid>
                <a:gridCol w="2868083">
                  <a:extLst>
                    <a:ext uri="{9D8B030D-6E8A-4147-A177-3AD203B41FA5}">
                      <a16:colId xmlns:a16="http://schemas.microsoft.com/office/drawing/2014/main" val="278648588"/>
                    </a:ext>
                  </a:extLst>
                </a:gridCol>
                <a:gridCol w="8060265">
                  <a:extLst>
                    <a:ext uri="{9D8B030D-6E8A-4147-A177-3AD203B41FA5}">
                      <a16:colId xmlns:a16="http://schemas.microsoft.com/office/drawing/2014/main" val="2899745773"/>
                    </a:ext>
                  </a:extLst>
                </a:gridCol>
              </a:tblGrid>
              <a:tr h="0">
                <a:tc>
                  <a:txBody>
                    <a:bodyPr/>
                    <a:lstStyle/>
                    <a:p>
                      <a:pPr marL="0" marR="0" indent="0" algn="l" defTabSz="684394" rtl="0" eaLnBrk="1" latinLnBrk="0" hangingPunct="1">
                        <a:spcBef>
                          <a:spcPts val="5"/>
                        </a:spcBef>
                        <a:buNone/>
                      </a:pPr>
                      <a:r>
                        <a:rPr lang="en-US" sz="1400" b="1" kern="1200" dirty="0">
                          <a:solidFill>
                            <a:schemeClr val="dk1"/>
                          </a:solidFill>
                          <a:effectLst/>
                          <a:latin typeface="+mn-lt"/>
                          <a:ea typeface="Arial" panose="020B0604020202020204" pitchFamily="34" charset="0"/>
                          <a:cs typeface="+mn-cs"/>
                        </a:rPr>
                        <a:t>Income</a:t>
                      </a:r>
                    </a:p>
                  </a:txBody>
                  <a:tcPr marL="0" marR="0" marT="91440" marB="365760">
                    <a:noFill/>
                  </a:tcPr>
                </a:tc>
                <a:tc>
                  <a:txBody>
                    <a:bodyPr/>
                    <a:lstStyle/>
                    <a:p>
                      <a:pPr marL="109728" lvl="0" indent="-109728">
                        <a:spcBef>
                          <a:spcPts val="30"/>
                        </a:spcBef>
                        <a:buSzPts val="1050"/>
                        <a:buFont typeface="Wingdings" pitchFamily="2" charset="2"/>
                        <a:buChar char="§"/>
                        <a:tabLst>
                          <a:tab pos="313690" algn="l"/>
                        </a:tabLst>
                      </a:pPr>
                      <a:r>
                        <a:rPr lang="en-US" sz="1200" b="0" dirty="0">
                          <a:effectLst/>
                          <a:ea typeface="Times New Roman" panose="02020603050405020304" pitchFamily="18" charset="0"/>
                        </a:rPr>
                        <a:t>Client 1 income of $XXX,XXX until retirement at age x in 20XX</a:t>
                      </a:r>
                      <a:endParaRPr lang="en-US" sz="1200" b="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b="0" dirty="0">
                          <a:effectLst/>
                          <a:ea typeface="Times New Roman" panose="02020603050405020304" pitchFamily="18" charset="0"/>
                        </a:rPr>
                        <a:t>Client 2 income of $XXX,XXX until retirement at age x in 20XX</a:t>
                      </a:r>
                      <a:endParaRPr lang="en-US" sz="1200" b="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b="0" dirty="0">
                          <a:effectLst/>
                          <a:ea typeface="Times New Roman" panose="02020603050405020304" pitchFamily="18" charset="0"/>
                        </a:rPr>
                        <a:t>Pension income of $x annually beginning at age X </a:t>
                      </a:r>
                      <a:endParaRPr lang="en-US" sz="1200" b="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b="0" dirty="0">
                          <a:effectLst/>
                          <a:ea typeface="Times New Roman" panose="02020603050405020304" pitchFamily="18" charset="0"/>
                        </a:rPr>
                        <a:t>Social Security Income: $X for Client 1 starting at age XX in 20XX / $X for Client 2 starting at age XX in 20XX</a:t>
                      </a:r>
                    </a:p>
                  </a:txBody>
                  <a:tcPr marL="0" marR="0" marT="91440" marB="365760">
                    <a:noFill/>
                  </a:tcPr>
                </a:tc>
                <a:extLst>
                  <a:ext uri="{0D108BD9-81ED-4DB2-BD59-A6C34878D82A}">
                    <a16:rowId xmlns:a16="http://schemas.microsoft.com/office/drawing/2014/main" val="2502254637"/>
                  </a:ext>
                </a:extLst>
              </a:tr>
              <a:tr h="1166966">
                <a:tc>
                  <a:txBody>
                    <a:bodyPr/>
                    <a:lstStyle/>
                    <a:p>
                      <a:pPr marL="0" marR="0" lvl="0" indent="0" algn="l" defTabSz="684394" rtl="0" eaLnBrk="1" fontAlgn="auto" latinLnBrk="0" hangingPunct="1">
                        <a:lnSpc>
                          <a:spcPct val="100000"/>
                        </a:lnSpc>
                        <a:spcBef>
                          <a:spcPts val="0"/>
                        </a:spcBef>
                        <a:spcAft>
                          <a:spcPts val="0"/>
                        </a:spcAft>
                        <a:buClrTx/>
                        <a:buSzTx/>
                        <a:buFontTx/>
                        <a:buNone/>
                        <a:tabLst/>
                        <a:defRPr/>
                      </a:pPr>
                      <a:r>
                        <a:rPr lang="en-US" sz="1400" b="1" dirty="0">
                          <a:effectLst/>
                          <a:ea typeface="Arial" panose="020B0604020202020204" pitchFamily="34" charset="0"/>
                        </a:rPr>
                        <a:t>Expenses</a:t>
                      </a:r>
                      <a:endParaRPr lang="en-US" sz="1400" dirty="0">
                        <a:effectLst/>
                        <a:ea typeface="Arial" panose="020B0604020202020204" pitchFamily="34" charset="0"/>
                      </a:endParaRPr>
                    </a:p>
                  </a:txBody>
                  <a:tcPr marL="0" marR="0" marT="91440" marB="365760">
                    <a:lnB w="9525" cap="flat" cmpd="sng" algn="ctr">
                      <a:solidFill>
                        <a:schemeClr val="tx1"/>
                      </a:solidFill>
                      <a:prstDash val="solid"/>
                      <a:round/>
                      <a:headEnd type="none" w="med" len="med"/>
                      <a:tailEnd type="none" w="med" len="med"/>
                    </a:lnB>
                    <a:noFill/>
                  </a:tcPr>
                </a:tc>
                <a:tc>
                  <a:txBody>
                    <a:bodyPr/>
                    <a:lstStyle/>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Core Living Expenses of $</a:t>
                      </a:r>
                      <a:r>
                        <a:rPr lang="en-US" sz="1200" dirty="0" err="1">
                          <a:effectLst/>
                          <a:ea typeface="Wingdings" panose="05000000000000000000" pitchFamily="2" charset="2"/>
                          <a:cs typeface="Wingdings" panose="05000000000000000000" pitchFamily="2" charset="2"/>
                        </a:rPr>
                        <a:t>xx,xxx</a:t>
                      </a:r>
                      <a:r>
                        <a:rPr lang="en-US" sz="1200" dirty="0">
                          <a:effectLst/>
                          <a:ea typeface="Wingdings" panose="05000000000000000000" pitchFamily="2" charset="2"/>
                          <a:cs typeface="Wingdings" panose="05000000000000000000" pitchFamily="2" charset="2"/>
                        </a:rPr>
                        <a:t> per month ($XXX,XXX annually) in today’s dollars</a:t>
                      </a:r>
                      <a:endParaRPr lang="en-US" sz="1200" dirty="0">
                        <a:ea typeface="Wingdings" panose="05000000000000000000" pitchFamily="2" charset="2"/>
                        <a:cs typeface="Wingdings" panose="05000000000000000000" pitchFamily="2" charset="2"/>
                      </a:endParaRPr>
                    </a:p>
                    <a:p>
                      <a:pPr marL="451925" lvl="2" indent="-109728">
                        <a:spcBef>
                          <a:spcPts val="30"/>
                        </a:spcBef>
                        <a:buSzPts val="1050"/>
                        <a:buFont typeface="Wingdings" pitchFamily="2" charset="2"/>
                        <a:buChar char="§"/>
                        <a:tabLst>
                          <a:tab pos="313690" algn="l"/>
                        </a:tabLst>
                      </a:pPr>
                      <a:r>
                        <a:rPr lang="en-US" sz="1200" dirty="0">
                          <a:effectLst/>
                          <a:ea typeface="Times New Roman" panose="02020603050405020304" pitchFamily="18" charset="0"/>
                        </a:rPr>
                        <a:t>Mortgage expense of X ending in 20XXX</a:t>
                      </a:r>
                      <a:endParaRPr lang="en-US" sz="120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Travel Expenses of $x annually for X years ending in 20XX </a:t>
                      </a:r>
                      <a:endParaRPr lang="en-US" sz="1200" dirty="0">
                        <a:ea typeface="Wingdings" panose="05000000000000000000" pitchFamily="2" charset="2"/>
                        <a:cs typeface="Wingdings" panose="05000000000000000000" pitchFamily="2" charset="2"/>
                      </a:endParaRPr>
                    </a:p>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College Expenses as follows:</a:t>
                      </a:r>
                      <a:endParaRPr lang="en-US" sz="1200" dirty="0">
                        <a:ea typeface="Wingdings" panose="05000000000000000000" pitchFamily="2" charset="2"/>
                        <a:cs typeface="Wingdings" panose="05000000000000000000" pitchFamily="2" charset="2"/>
                      </a:endParaRPr>
                    </a:p>
                    <a:p>
                      <a:pPr marL="451925" lvl="2" indent="-109728">
                        <a:spcBef>
                          <a:spcPts val="30"/>
                        </a:spcBef>
                        <a:buSzPts val="1050"/>
                        <a:buFont typeface="Wingdings" pitchFamily="2" charset="2"/>
                        <a:buChar char="§"/>
                        <a:tabLst>
                          <a:tab pos="313690" algn="l"/>
                        </a:tabLst>
                      </a:pPr>
                      <a:r>
                        <a:rPr lang="en-US" sz="1200" dirty="0">
                          <a:effectLst/>
                          <a:ea typeface="Times New Roman" panose="02020603050405020304" pitchFamily="18" charset="0"/>
                        </a:rPr>
                        <a:t>Child 1: $</a:t>
                      </a:r>
                      <a:r>
                        <a:rPr lang="en-US" sz="1200" dirty="0" err="1">
                          <a:effectLst/>
                          <a:ea typeface="Times New Roman" panose="02020603050405020304" pitchFamily="18" charset="0"/>
                        </a:rPr>
                        <a:t>xx,xxx</a:t>
                      </a:r>
                      <a:r>
                        <a:rPr lang="en-US" sz="1200" dirty="0">
                          <a:effectLst/>
                          <a:ea typeface="Times New Roman" panose="02020603050405020304" pitchFamily="18" charset="0"/>
                        </a:rPr>
                        <a:t> from 20XX to 20XX </a:t>
                      </a:r>
                      <a:endParaRPr lang="en-US" sz="1200" dirty="0">
                        <a:ea typeface="Times New Roman" panose="02020603050405020304" pitchFamily="18" charset="0"/>
                      </a:endParaRPr>
                    </a:p>
                    <a:p>
                      <a:pPr marL="451925" lvl="2" indent="-109728">
                        <a:spcBef>
                          <a:spcPts val="30"/>
                        </a:spcBef>
                        <a:buSzPts val="1050"/>
                        <a:buFont typeface="Wingdings" pitchFamily="2" charset="2"/>
                        <a:buChar char="§"/>
                        <a:tabLst>
                          <a:tab pos="313690" algn="l"/>
                        </a:tabLst>
                      </a:pPr>
                      <a:r>
                        <a:rPr lang="en-US" sz="1200" dirty="0">
                          <a:effectLst/>
                          <a:ea typeface="Times New Roman" panose="02020603050405020304" pitchFamily="18" charset="0"/>
                        </a:rPr>
                        <a:t>Child 2: $</a:t>
                      </a:r>
                      <a:r>
                        <a:rPr lang="en-US" sz="1200" dirty="0" err="1">
                          <a:effectLst/>
                          <a:ea typeface="Times New Roman" panose="02020603050405020304" pitchFamily="18" charset="0"/>
                        </a:rPr>
                        <a:t>xx,xxx</a:t>
                      </a:r>
                      <a:r>
                        <a:rPr lang="en-US" sz="1200" dirty="0">
                          <a:effectLst/>
                          <a:ea typeface="Times New Roman" panose="02020603050405020304" pitchFamily="18" charset="0"/>
                        </a:rPr>
                        <a:t> from 20XX to 20XX  </a:t>
                      </a:r>
                      <a:endParaRPr lang="en-US" sz="120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Gifting as follows: </a:t>
                      </a:r>
                      <a:endParaRPr lang="en-US" sz="1200" dirty="0">
                        <a:ea typeface="Wingdings" panose="05000000000000000000" pitchFamily="2" charset="2"/>
                        <a:cs typeface="Wingdings" panose="05000000000000000000" pitchFamily="2" charset="2"/>
                      </a:endParaRPr>
                    </a:p>
                    <a:p>
                      <a:pPr marL="451925" lvl="2" indent="-109728">
                        <a:spcBef>
                          <a:spcPts val="30"/>
                        </a:spcBef>
                        <a:buSzPts val="1050"/>
                        <a:buFont typeface="Wingdings" pitchFamily="2" charset="2"/>
                        <a:buChar char="§"/>
                        <a:tabLst>
                          <a:tab pos="313690" algn="l"/>
                        </a:tabLst>
                      </a:pPr>
                      <a:r>
                        <a:rPr lang="en-US" sz="1200" dirty="0">
                          <a:effectLst/>
                          <a:ea typeface="Times New Roman" panose="02020603050405020304" pitchFamily="18" charset="0"/>
                        </a:rPr>
                        <a:t>Annual gifts to Person 1 of $X per year from 20XX to 20XX</a:t>
                      </a:r>
                      <a:endParaRPr lang="en-US" sz="1200" dirty="0">
                        <a:ea typeface="Times New Roman" panose="02020603050405020304" pitchFamily="18" charset="0"/>
                      </a:endParaRPr>
                    </a:p>
                    <a:p>
                      <a:pPr marL="451925" lvl="2" indent="-109728">
                        <a:spcBef>
                          <a:spcPts val="30"/>
                        </a:spcBef>
                        <a:buSzPts val="1050"/>
                        <a:buFont typeface="Wingdings" pitchFamily="2" charset="2"/>
                        <a:buChar char="§"/>
                        <a:tabLst>
                          <a:tab pos="313690" algn="l"/>
                        </a:tabLst>
                      </a:pPr>
                      <a:r>
                        <a:rPr lang="en-US" sz="1200" dirty="0">
                          <a:effectLst/>
                          <a:ea typeface="Times New Roman" panose="02020603050405020304" pitchFamily="18" charset="0"/>
                        </a:rPr>
                        <a:t>Charitable giving of $X per year from 20XX to 20XX </a:t>
                      </a:r>
                      <a:endParaRPr lang="en-US" sz="1200" dirty="0">
                        <a:ea typeface="Times New Roman" panose="02020603050405020304" pitchFamily="18" charset="0"/>
                      </a:endParaRPr>
                    </a:p>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Healthcare costs of $XX annually (If don’t have exact cost then assumption of $12,000 per person for private / $6,000 per person for Medicare. Post retirement only)</a:t>
                      </a:r>
                      <a:endParaRPr lang="en-US" sz="1200" dirty="0">
                        <a:ea typeface="Wingdings" panose="05000000000000000000" pitchFamily="2" charset="2"/>
                        <a:cs typeface="Wingdings" panose="05000000000000000000" pitchFamily="2" charset="2"/>
                      </a:endParaRPr>
                    </a:p>
                    <a:p>
                      <a:pPr marL="109728" lvl="0" indent="-109728">
                        <a:spcBef>
                          <a:spcPts val="30"/>
                        </a:spcBef>
                        <a:buSzPts val="1050"/>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Large Purchases – Cars, 2</a:t>
                      </a:r>
                      <a:r>
                        <a:rPr lang="en-US" sz="1200" baseline="30000" dirty="0">
                          <a:effectLst/>
                          <a:ea typeface="Wingdings" panose="05000000000000000000" pitchFamily="2" charset="2"/>
                          <a:cs typeface="Wingdings" panose="05000000000000000000" pitchFamily="2" charset="2"/>
                        </a:rPr>
                        <a:t>nd</a:t>
                      </a:r>
                      <a:r>
                        <a:rPr lang="en-US" sz="1200" dirty="0">
                          <a:effectLst/>
                          <a:ea typeface="Wingdings" panose="05000000000000000000" pitchFamily="2" charset="2"/>
                          <a:cs typeface="Wingdings" panose="05000000000000000000" pitchFamily="2" charset="2"/>
                        </a:rPr>
                        <a:t> home, Home Improvements, etc.</a:t>
                      </a:r>
                    </a:p>
                  </a:txBody>
                  <a:tcPr marL="0" marR="0" marT="91440" marB="365760">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4018186"/>
                  </a:ext>
                </a:extLst>
              </a:tr>
              <a:tr h="0">
                <a:tc>
                  <a:txBody>
                    <a:bodyPr/>
                    <a:lstStyle/>
                    <a:p>
                      <a:r>
                        <a:rPr lang="en-US" sz="1400" b="1" dirty="0">
                          <a:effectLst/>
                          <a:ea typeface="Arial" panose="020B0604020202020204" pitchFamily="34" charset="0"/>
                        </a:rPr>
                        <a:t>Savings</a:t>
                      </a:r>
                      <a:endParaRPr lang="en-US" sz="1400" b="1" dirty="0"/>
                    </a:p>
                  </a:txBody>
                  <a:tcPr marL="0" marR="0" marT="91440" marB="3657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09728" lvl="0" indent="-109728">
                        <a:spcBef>
                          <a:spcPts val="30"/>
                        </a:spcBef>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Client 1 is saving $x to 401k annually until retirement . Includes maximum contribution of $x + Employer match of x% / $x. </a:t>
                      </a:r>
                      <a:endParaRPr lang="en-US" sz="1200" dirty="0">
                        <a:ea typeface="Wingdings" panose="05000000000000000000" pitchFamily="2" charset="2"/>
                        <a:cs typeface="Wingdings" panose="05000000000000000000" pitchFamily="2" charset="2"/>
                      </a:endParaRPr>
                    </a:p>
                    <a:p>
                      <a:pPr marL="109728" lvl="0" indent="-109728">
                        <a:spcBef>
                          <a:spcPts val="30"/>
                        </a:spcBef>
                        <a:buFont typeface="Wingdings" pitchFamily="2" charset="2"/>
                        <a:buChar char="§"/>
                        <a:tabLst>
                          <a:tab pos="313690" algn="l"/>
                        </a:tabLst>
                      </a:pPr>
                      <a:r>
                        <a:rPr lang="en-US" sz="1200" dirty="0">
                          <a:effectLst/>
                          <a:ea typeface="Wingdings" panose="05000000000000000000" pitchFamily="2" charset="2"/>
                          <a:cs typeface="Wingdings" panose="05000000000000000000" pitchFamily="2" charset="2"/>
                        </a:rPr>
                        <a:t>$XX,XXX taxable savings until retirement</a:t>
                      </a:r>
                    </a:p>
                  </a:txBody>
                  <a:tcPr marL="0" marR="0" marT="91440" marB="3657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6415346"/>
                  </a:ext>
                </a:extLst>
              </a:tr>
              <a:tr h="0">
                <a:tc>
                  <a:txBody>
                    <a:bodyPr/>
                    <a:lstStyle/>
                    <a:p>
                      <a:pPr marL="0" algn="l" defTabSz="684394" rtl="0" eaLnBrk="1" latinLnBrk="0" hangingPunct="1"/>
                      <a:r>
                        <a:rPr lang="en-US" sz="1400" b="1" kern="1200" dirty="0">
                          <a:solidFill>
                            <a:schemeClr val="dk1"/>
                          </a:solidFill>
                          <a:effectLst/>
                          <a:latin typeface="+mn-lt"/>
                          <a:ea typeface="Arial" panose="020B0604020202020204" pitchFamily="34" charset="0"/>
                          <a:cs typeface="+mn-cs"/>
                        </a:rPr>
                        <a:t>Additional Key </a:t>
                      </a:r>
                      <a:br>
                        <a:rPr lang="en-US" sz="1400" b="1" kern="1200" dirty="0">
                          <a:solidFill>
                            <a:schemeClr val="dk1"/>
                          </a:solidFill>
                          <a:effectLst/>
                          <a:latin typeface="+mn-lt"/>
                          <a:ea typeface="Arial" panose="020B0604020202020204" pitchFamily="34" charset="0"/>
                          <a:cs typeface="+mn-cs"/>
                        </a:rPr>
                      </a:br>
                      <a:r>
                        <a:rPr lang="en-US" sz="1400" b="1" kern="1200" dirty="0">
                          <a:solidFill>
                            <a:schemeClr val="dk1"/>
                          </a:solidFill>
                          <a:effectLst/>
                          <a:latin typeface="+mn-lt"/>
                          <a:ea typeface="Arial" panose="020B0604020202020204" pitchFamily="34" charset="0"/>
                          <a:cs typeface="+mn-cs"/>
                        </a:rPr>
                        <a:t>Assumptions </a:t>
                      </a:r>
                      <a:br>
                        <a:rPr lang="en-US" sz="1400" b="1" kern="1200" dirty="0">
                          <a:solidFill>
                            <a:schemeClr val="dk1"/>
                          </a:solidFill>
                          <a:effectLst/>
                          <a:latin typeface="+mn-lt"/>
                          <a:ea typeface="Arial" panose="020B0604020202020204" pitchFamily="34" charset="0"/>
                          <a:cs typeface="+mn-cs"/>
                        </a:rPr>
                      </a:br>
                      <a:r>
                        <a:rPr lang="en-US" sz="1400" b="1" kern="1200" dirty="0">
                          <a:solidFill>
                            <a:schemeClr val="dk1"/>
                          </a:solidFill>
                          <a:effectLst/>
                          <a:latin typeface="+mn-lt"/>
                          <a:ea typeface="Arial" panose="020B0604020202020204" pitchFamily="34" charset="0"/>
                          <a:cs typeface="+mn-cs"/>
                        </a:rPr>
                        <a:t>for your Plan</a:t>
                      </a:r>
                      <a:endParaRPr lang="en-US" sz="1400" b="1" kern="1200" dirty="0">
                        <a:solidFill>
                          <a:schemeClr val="dk1"/>
                        </a:solidFill>
                        <a:effectLst/>
                        <a:latin typeface="+mn-lt"/>
                        <a:cs typeface="+mn-cs"/>
                      </a:endParaRPr>
                    </a:p>
                  </a:txBody>
                  <a:tcPr marL="0" marR="0" marT="91440" marB="365760">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109728" lvl="0" indent="-109728">
                        <a:spcBef>
                          <a:spcPts val="5"/>
                        </a:spcBef>
                        <a:buFont typeface="Wingdings" pitchFamily="2" charset="2"/>
                        <a:buChar char="§"/>
                      </a:pPr>
                      <a:r>
                        <a:rPr lang="en-US" sz="1200" dirty="0">
                          <a:effectLst/>
                          <a:ea typeface="Wingdings" panose="05000000000000000000" pitchFamily="2" charset="2"/>
                          <a:cs typeface="Wingdings" panose="05000000000000000000" pitchFamily="2" charset="2"/>
                        </a:rPr>
                        <a:t>Example: Sale of a Business or Home</a:t>
                      </a:r>
                      <a:endParaRPr lang="en-US" sz="1200" dirty="0">
                        <a:ea typeface="Wingdings" panose="05000000000000000000" pitchFamily="2" charset="2"/>
                        <a:cs typeface="Wingdings" panose="05000000000000000000" pitchFamily="2" charset="2"/>
                      </a:endParaRPr>
                    </a:p>
                    <a:p>
                      <a:pPr marL="109728" lvl="0" indent="-109728">
                        <a:spcBef>
                          <a:spcPts val="5"/>
                        </a:spcBef>
                        <a:buFont typeface="Wingdings" pitchFamily="2" charset="2"/>
                        <a:buChar char="§"/>
                      </a:pPr>
                      <a:r>
                        <a:rPr lang="en-US" sz="1200" dirty="0">
                          <a:effectLst/>
                          <a:ea typeface="Wingdings" panose="05000000000000000000" pitchFamily="2" charset="2"/>
                          <a:cs typeface="Wingdings" panose="05000000000000000000" pitchFamily="2" charset="2"/>
                        </a:rPr>
                        <a:t>Example: Projection solve for a certain dollar amount remaining at the end of the plan</a:t>
                      </a:r>
                      <a:endParaRPr lang="en-US" sz="1200" dirty="0">
                        <a:ea typeface="Wingdings" panose="05000000000000000000" pitchFamily="2" charset="2"/>
                        <a:cs typeface="Wingdings" panose="05000000000000000000" pitchFamily="2" charset="2"/>
                      </a:endParaRPr>
                    </a:p>
                    <a:p>
                      <a:pPr marL="109728" lvl="0" indent="-109728">
                        <a:spcBef>
                          <a:spcPts val="5"/>
                        </a:spcBef>
                        <a:buFont typeface="Wingdings" pitchFamily="2" charset="2"/>
                        <a:buChar char="§"/>
                      </a:pPr>
                      <a:r>
                        <a:rPr lang="en-US" sz="1200" dirty="0">
                          <a:effectLst/>
                          <a:ea typeface="Wingdings" panose="05000000000000000000" pitchFamily="2" charset="2"/>
                          <a:cs typeface="Wingdings" panose="05000000000000000000" pitchFamily="2" charset="2"/>
                        </a:rPr>
                        <a:t>Projections are made assuming a life expectancy of age</a:t>
                      </a:r>
                      <a:r>
                        <a:rPr lang="en-US" sz="1200" spc="-70" dirty="0">
                          <a:effectLst/>
                          <a:ea typeface="Wingdings" panose="05000000000000000000" pitchFamily="2" charset="2"/>
                          <a:cs typeface="Wingdings" panose="05000000000000000000" pitchFamily="2" charset="2"/>
                        </a:rPr>
                        <a:t> </a:t>
                      </a:r>
                      <a:r>
                        <a:rPr lang="en-US" sz="1200" dirty="0">
                          <a:effectLst/>
                          <a:ea typeface="Wingdings" panose="05000000000000000000" pitchFamily="2" charset="2"/>
                          <a:cs typeface="Wingdings" panose="05000000000000000000" pitchFamily="2" charset="2"/>
                        </a:rPr>
                        <a:t>95</a:t>
                      </a:r>
                    </a:p>
                  </a:txBody>
                  <a:tcPr marL="0" marR="0" marT="91440" marB="365760">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661463835"/>
                  </a:ext>
                </a:extLst>
              </a:tr>
            </a:tbl>
          </a:graphicData>
        </a:graphic>
      </p:graphicFrame>
      <p:sp>
        <p:nvSpPr>
          <p:cNvPr id="5" name="Slide Number Placeholder 4">
            <a:extLst>
              <a:ext uri="{FF2B5EF4-FFF2-40B4-BE49-F238E27FC236}">
                <a16:creationId xmlns:a16="http://schemas.microsoft.com/office/drawing/2014/main" id="{99E7B35D-CF0D-98FC-1280-8B3E97AA811F}"/>
              </a:ext>
            </a:extLst>
          </p:cNvPr>
          <p:cNvSpPr>
            <a:spLocks noGrp="1"/>
          </p:cNvSpPr>
          <p:nvPr>
            <p:ph type="sldNum" sz="quarter" idx="11"/>
          </p:nvPr>
        </p:nvSpPr>
        <p:spPr>
          <a:xfrm>
            <a:off x="665136" y="8423109"/>
            <a:ext cx="468949" cy="291998"/>
          </a:xfrm>
        </p:spPr>
        <p:txBody>
          <a:bodyPr/>
          <a:lstStyle/>
          <a:p>
            <a:fld id="{AB0A2F5B-9D58-954B-BE2D-971097BC211C}" type="slidenum">
              <a:rPr lang="en-US" smtClean="0"/>
              <a:pPr/>
              <a:t>5</a:t>
            </a:fld>
            <a:endParaRPr lang="en-US" dirty="0"/>
          </a:p>
        </p:txBody>
      </p:sp>
      <p:sp>
        <p:nvSpPr>
          <p:cNvPr id="13" name="Text Placeholder 12">
            <a:extLst>
              <a:ext uri="{FF2B5EF4-FFF2-40B4-BE49-F238E27FC236}">
                <a16:creationId xmlns:a16="http://schemas.microsoft.com/office/drawing/2014/main" id="{B47212C5-1C64-C632-8042-5EDE20DA4788}"/>
              </a:ext>
            </a:extLst>
          </p:cNvPr>
          <p:cNvSpPr>
            <a:spLocks noGrp="1"/>
          </p:cNvSpPr>
          <p:nvPr>
            <p:ph type="body" sz="quarter" idx="12"/>
          </p:nvPr>
        </p:nvSpPr>
        <p:spPr>
          <a:xfrm>
            <a:off x="665164" y="7791802"/>
            <a:ext cx="10891837" cy="466281"/>
          </a:xfrm>
        </p:spPr>
        <p:txBody>
          <a:bodyPr>
            <a:spAutoFit/>
          </a:bodyPr>
          <a:lstStyle/>
          <a:p>
            <a:pPr marL="0" marR="0" algn="just">
              <a:lnSpc>
                <a:spcPct val="90000"/>
              </a:lnSpc>
              <a:spcAft>
                <a:spcPts val="1200"/>
              </a:spcAft>
            </a:pPr>
            <a:r>
              <a:rPr lang="en-US" sz="900" dirty="0">
                <a:solidFill>
                  <a:srgbClr val="000000"/>
                </a:solidFill>
                <a:effectLst/>
                <a:latin typeface="Aptos" panose="020B0004020202020204" pitchFamily="34" charset="0"/>
                <a:ea typeface="Times New Roman" panose="02020603050405020304" pitchFamily="18" charset="0"/>
              </a:rPr>
              <a:t>Plan assumptions are based on information that you have provided to Corient.  These assumptions are as of the date of this report and may change over time based on your financial situation.  The validity and relevance of this report as it applies to you is entirely dependent on the completeness and accuracy of this information. While we have no reason to believe the information is inaccurate, we cannot guarantee its accuracy, reliability or completeness. You should review the report to ensure that the information is accurate. These assumptions and scenarios are subject to change and are based upon information provided by you (the client).</a:t>
            </a:r>
            <a:endParaRPr lang="en-US" sz="900" dirty="0">
              <a:solidFill>
                <a:srgbClr val="000000"/>
              </a:solidFill>
              <a:effectLst/>
              <a:latin typeface="Times New Roman" panose="02020603050405020304" pitchFamily="18" charset="0"/>
              <a:ea typeface="Times New Roman" panose="02020603050405020304" pitchFamily="18" charset="0"/>
            </a:endParaRPr>
          </a:p>
        </p:txBody>
      </p:sp>
      <p:sp>
        <p:nvSpPr>
          <p:cNvPr id="3" name="Footer Placeholder 3">
            <a:extLst>
              <a:ext uri="{FF2B5EF4-FFF2-40B4-BE49-F238E27FC236}">
                <a16:creationId xmlns:a16="http://schemas.microsoft.com/office/drawing/2014/main" id="{511D7083-69ED-9A42-C444-8B1C8B8AFAEA}"/>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Tree>
    <p:extLst>
      <p:ext uri="{BB962C8B-B14F-4D97-AF65-F5344CB8AC3E}">
        <p14:creationId xmlns:p14="http://schemas.microsoft.com/office/powerpoint/2010/main" val="3286325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martArt Placeholder 33">
            <a:extLst>
              <a:ext uri="{FF2B5EF4-FFF2-40B4-BE49-F238E27FC236}">
                <a16:creationId xmlns:a16="http://schemas.microsoft.com/office/drawing/2014/main" id="{FCDF931D-04AB-E1FF-5846-0EE9D031F091}"/>
              </a:ext>
            </a:extLst>
          </p:cNvPr>
          <p:cNvSpPr>
            <a:spLocks noGrp="1"/>
          </p:cNvSpPr>
          <p:nvPr>
            <p:ph type="dgm" sz="quarter" idx="24"/>
          </p:nvPr>
        </p:nvSpPr>
        <p:spPr/>
        <p:txBody>
          <a:bodyPr/>
          <a:lstStyle/>
          <a:p>
            <a:endParaRPr lang="en-US"/>
          </a:p>
        </p:txBody>
      </p:sp>
      <p:sp>
        <p:nvSpPr>
          <p:cNvPr id="33" name="SmartArt Placeholder 32">
            <a:extLst>
              <a:ext uri="{FF2B5EF4-FFF2-40B4-BE49-F238E27FC236}">
                <a16:creationId xmlns:a16="http://schemas.microsoft.com/office/drawing/2014/main" id="{915B26DF-0C34-9888-D918-B9E4BE5F90BE}"/>
              </a:ext>
            </a:extLst>
          </p:cNvPr>
          <p:cNvSpPr>
            <a:spLocks noGrp="1"/>
          </p:cNvSpPr>
          <p:nvPr>
            <p:ph type="dgm" sz="quarter" idx="23"/>
          </p:nvPr>
        </p:nvSpPr>
        <p:spPr/>
        <p:txBody>
          <a:bodyPr/>
          <a:lstStyle/>
          <a:p>
            <a:endParaRPr lang="en-US"/>
          </a:p>
        </p:txBody>
      </p:sp>
      <p:sp>
        <p:nvSpPr>
          <p:cNvPr id="32" name="SmartArt Placeholder 31">
            <a:extLst>
              <a:ext uri="{FF2B5EF4-FFF2-40B4-BE49-F238E27FC236}">
                <a16:creationId xmlns:a16="http://schemas.microsoft.com/office/drawing/2014/main" id="{57BF1C88-41C5-6136-FE24-FC50403A972C}"/>
              </a:ext>
            </a:extLst>
          </p:cNvPr>
          <p:cNvSpPr>
            <a:spLocks noGrp="1"/>
          </p:cNvSpPr>
          <p:nvPr>
            <p:ph type="dgm" sz="quarter" idx="13"/>
          </p:nvPr>
        </p:nvSpPr>
        <p:spPr/>
        <p:txBody>
          <a:bodyPr/>
          <a:lstStyle/>
          <a:p>
            <a:endParaRPr lang="en-US"/>
          </a:p>
        </p:txBody>
      </p:sp>
      <p:sp>
        <p:nvSpPr>
          <p:cNvPr id="19" name="Text Placeholder 18">
            <a:extLst>
              <a:ext uri="{FF2B5EF4-FFF2-40B4-BE49-F238E27FC236}">
                <a16:creationId xmlns:a16="http://schemas.microsoft.com/office/drawing/2014/main" id="{4575192F-0735-9B5D-9EBE-82B017A018E3}"/>
              </a:ext>
            </a:extLst>
          </p:cNvPr>
          <p:cNvSpPr>
            <a:spLocks noGrp="1"/>
          </p:cNvSpPr>
          <p:nvPr>
            <p:ph type="body" sz="quarter" idx="16"/>
          </p:nvPr>
        </p:nvSpPr>
        <p:spPr>
          <a:xfrm>
            <a:off x="769938" y="2697163"/>
            <a:ext cx="2773362" cy="1171575"/>
          </a:xfrm>
        </p:spPr>
        <p:txBody>
          <a:bodyPr/>
          <a:lstStyle/>
          <a:p>
            <a:r>
              <a:rPr lang="en-US" b="1" dirty="0"/>
              <a:t>Scenario 1: </a:t>
            </a:r>
            <a:br>
              <a:rPr lang="en-US" b="1" dirty="0"/>
            </a:br>
            <a:r>
              <a:rPr lang="en-US" b="1" dirty="0"/>
              <a:t>Base Facts</a:t>
            </a:r>
          </a:p>
        </p:txBody>
      </p:sp>
      <p:sp>
        <p:nvSpPr>
          <p:cNvPr id="20" name="Text Placeholder 19">
            <a:extLst>
              <a:ext uri="{FF2B5EF4-FFF2-40B4-BE49-F238E27FC236}">
                <a16:creationId xmlns:a16="http://schemas.microsoft.com/office/drawing/2014/main" id="{8E662842-F75D-FA3A-33F3-3FAF6A71B438}"/>
              </a:ext>
            </a:extLst>
          </p:cNvPr>
          <p:cNvSpPr>
            <a:spLocks noGrp="1"/>
          </p:cNvSpPr>
          <p:nvPr>
            <p:ph type="body" sz="quarter" idx="17"/>
          </p:nvPr>
        </p:nvSpPr>
        <p:spPr>
          <a:xfrm>
            <a:off x="769938" y="4287838"/>
            <a:ext cx="2773362" cy="1171575"/>
          </a:xfrm>
        </p:spPr>
        <p:txBody>
          <a:bodyPr/>
          <a:lstStyle/>
          <a:p>
            <a:r>
              <a:rPr lang="en-US" b="1" dirty="0"/>
              <a:t>Scenario 2: Example: </a:t>
            </a:r>
            <a:br>
              <a:rPr lang="en-US" b="1" dirty="0"/>
            </a:br>
            <a:r>
              <a:rPr lang="en-US" b="1" dirty="0"/>
              <a:t>Client 1 retires early</a:t>
            </a:r>
          </a:p>
        </p:txBody>
      </p:sp>
      <p:sp>
        <p:nvSpPr>
          <p:cNvPr id="7" name="Title 6">
            <a:extLst>
              <a:ext uri="{FF2B5EF4-FFF2-40B4-BE49-F238E27FC236}">
                <a16:creationId xmlns:a16="http://schemas.microsoft.com/office/drawing/2014/main" id="{CED71719-E0B7-0E4D-8A62-2375C448594F}"/>
              </a:ext>
            </a:extLst>
          </p:cNvPr>
          <p:cNvSpPr>
            <a:spLocks noGrp="1"/>
          </p:cNvSpPr>
          <p:nvPr>
            <p:ph type="title"/>
          </p:nvPr>
        </p:nvSpPr>
        <p:spPr>
          <a:xfrm>
            <a:off x="653846" y="888572"/>
            <a:ext cx="10903159" cy="503096"/>
          </a:xfrm>
        </p:spPr>
        <p:txBody>
          <a:bodyPr/>
          <a:lstStyle/>
          <a:p>
            <a:pPr marL="0" marR="0" algn="just">
              <a:lnSpc>
                <a:spcPct val="90000"/>
              </a:lnSpc>
              <a:spcAft>
                <a:spcPts val="1200"/>
              </a:spcAft>
            </a:pPr>
            <a:r>
              <a:rPr lang="en-US" sz="2200" dirty="0">
                <a:solidFill>
                  <a:srgbClr val="000000"/>
                </a:solidFill>
                <a:effectLst/>
                <a:ea typeface="Times New Roman" panose="02020603050405020304" pitchFamily="18" charset="0"/>
              </a:rPr>
              <a:t>Scenarios Tested</a:t>
            </a:r>
          </a:p>
        </p:txBody>
      </p:sp>
      <p:sp>
        <p:nvSpPr>
          <p:cNvPr id="21" name="Text Placeholder 20">
            <a:extLst>
              <a:ext uri="{FF2B5EF4-FFF2-40B4-BE49-F238E27FC236}">
                <a16:creationId xmlns:a16="http://schemas.microsoft.com/office/drawing/2014/main" id="{3C52B10E-067A-326D-5899-A4B24BD1378F}"/>
              </a:ext>
            </a:extLst>
          </p:cNvPr>
          <p:cNvSpPr>
            <a:spLocks noGrp="1"/>
          </p:cNvSpPr>
          <p:nvPr>
            <p:ph type="body" sz="quarter" idx="19"/>
          </p:nvPr>
        </p:nvSpPr>
        <p:spPr>
          <a:xfrm>
            <a:off x="769938" y="5878513"/>
            <a:ext cx="2773362" cy="1169987"/>
          </a:xfrm>
        </p:spPr>
        <p:txBody>
          <a:bodyPr/>
          <a:lstStyle/>
          <a:p>
            <a:r>
              <a:rPr lang="en-US" b="1" dirty="0"/>
              <a:t>Scenario 3: Example: </a:t>
            </a:r>
            <a:br>
              <a:rPr lang="en-US" b="1" dirty="0"/>
            </a:br>
            <a:r>
              <a:rPr lang="en-US" b="1" dirty="0"/>
              <a:t>Roth Conversion </a:t>
            </a:r>
          </a:p>
        </p:txBody>
      </p:sp>
      <p:sp>
        <p:nvSpPr>
          <p:cNvPr id="11" name="Slide Number Placeholder 10">
            <a:extLst>
              <a:ext uri="{FF2B5EF4-FFF2-40B4-BE49-F238E27FC236}">
                <a16:creationId xmlns:a16="http://schemas.microsoft.com/office/drawing/2014/main" id="{47200CDA-00C0-2D70-A729-4EA2C2A04E80}"/>
              </a:ext>
            </a:extLst>
          </p:cNvPr>
          <p:cNvSpPr>
            <a:spLocks noGrp="1"/>
          </p:cNvSpPr>
          <p:nvPr>
            <p:ph type="sldNum" sz="quarter" idx="22"/>
          </p:nvPr>
        </p:nvSpPr>
        <p:spPr>
          <a:xfrm>
            <a:off x="665136" y="8423109"/>
            <a:ext cx="468949" cy="291998"/>
          </a:xfrm>
        </p:spPr>
        <p:txBody>
          <a:bodyPr/>
          <a:lstStyle/>
          <a:p>
            <a:fld id="{AB0A2F5B-9D58-954B-BE2D-971097BC211C}" type="slidenum">
              <a:rPr lang="en-US" smtClean="0"/>
              <a:pPr/>
              <a:t>6</a:t>
            </a:fld>
            <a:endParaRPr lang="en-US" dirty="0"/>
          </a:p>
        </p:txBody>
      </p:sp>
      <p:sp>
        <p:nvSpPr>
          <p:cNvPr id="35" name="Text Placeholder 18">
            <a:extLst>
              <a:ext uri="{FF2B5EF4-FFF2-40B4-BE49-F238E27FC236}">
                <a16:creationId xmlns:a16="http://schemas.microsoft.com/office/drawing/2014/main" id="{23F05918-70AC-44F1-F3AC-E4DBF2154E9F}"/>
              </a:ext>
            </a:extLst>
          </p:cNvPr>
          <p:cNvSpPr txBox="1">
            <a:spLocks/>
          </p:cNvSpPr>
          <p:nvPr/>
        </p:nvSpPr>
        <p:spPr>
          <a:xfrm>
            <a:off x="4248149" y="2697163"/>
            <a:ext cx="7328351" cy="1171575"/>
          </a:xfrm>
          <a:prstGeom prst="rect">
            <a:avLst/>
          </a:prstGeom>
        </p:spPr>
        <p:txBody>
          <a:bodyPr vert="horz" lIns="0" tIns="45720" rIns="91440" bIns="45720" rtlCol="0">
            <a:noAutofit/>
          </a:bodyPr>
          <a:lstStyle>
            <a:lvl1pPr marL="0" indent="0" algn="l" defTabSz="684394" rtl="0" eaLnBrk="1" latinLnBrk="0" hangingPunct="1">
              <a:lnSpc>
                <a:spcPct val="90000"/>
              </a:lnSpc>
              <a:spcBef>
                <a:spcPts val="749"/>
              </a:spcBef>
              <a:buFont typeface="Wingdings" pitchFamily="2" charset="2"/>
              <a:buNone/>
              <a:tabLst/>
              <a:defRPr sz="1397" b="0" i="0" kern="1200">
                <a:solidFill>
                  <a:schemeClr val="tx1"/>
                </a:solidFill>
                <a:latin typeface="Aptos" panose="020B0004020202020204" pitchFamily="34" charset="0"/>
                <a:ea typeface="+mn-ea"/>
                <a:cs typeface="+mn-cs"/>
              </a:defRPr>
            </a:lvl1pPr>
            <a:lvl2pPr marL="456263" indent="-91253" algn="l" defTabSz="684394" rtl="0" eaLnBrk="1" latinLnBrk="0" hangingPunct="1">
              <a:lnSpc>
                <a:spcPct val="90000"/>
              </a:lnSpc>
              <a:spcBef>
                <a:spcPts val="374"/>
              </a:spcBef>
              <a:buFont typeface="Wingdings" pitchFamily="2" charset="2"/>
              <a:buChar char="§"/>
              <a:tabLst/>
              <a:defRPr sz="1198" b="0" i="0" kern="1200">
                <a:solidFill>
                  <a:schemeClr val="tx1"/>
                </a:solidFill>
                <a:latin typeface="Aptos" panose="020B0004020202020204" pitchFamily="34" charset="0"/>
                <a:ea typeface="+mn-ea"/>
                <a:cs typeface="+mn-cs"/>
              </a:defRPr>
            </a:lvl2pPr>
            <a:lvl3pPr marL="821273" indent="-91253" algn="l" defTabSz="684394" rtl="0" eaLnBrk="1" latinLnBrk="0" hangingPunct="1">
              <a:lnSpc>
                <a:spcPct val="90000"/>
              </a:lnSpc>
              <a:spcBef>
                <a:spcPts val="374"/>
              </a:spcBef>
              <a:buFont typeface="Wingdings" pitchFamily="2" charset="2"/>
              <a:buChar char="§"/>
              <a:tabLst/>
              <a:defRPr sz="1098" b="0" i="0" kern="1200">
                <a:solidFill>
                  <a:schemeClr val="tx1"/>
                </a:solidFill>
                <a:latin typeface="Aptos" panose="020B0004020202020204" pitchFamily="34" charset="0"/>
                <a:ea typeface="+mn-ea"/>
                <a:cs typeface="+mn-cs"/>
              </a:defRPr>
            </a:lvl3pPr>
            <a:lvl4pPr marL="1186283" indent="-91253" algn="l" defTabSz="684394" rtl="0" eaLnBrk="1" latinLnBrk="0" hangingPunct="1">
              <a:lnSpc>
                <a:spcPct val="90000"/>
              </a:lnSpc>
              <a:spcBef>
                <a:spcPts val="374"/>
              </a:spcBef>
              <a:buFont typeface="Wingdings" pitchFamily="2" charset="2"/>
              <a:buChar char="§"/>
              <a:tabLst/>
              <a:defRPr sz="1049" kern="1200">
                <a:solidFill>
                  <a:schemeClr val="tx1"/>
                </a:solidFill>
                <a:latin typeface="+mn-lt"/>
                <a:ea typeface="+mn-ea"/>
                <a:cs typeface="+mn-cs"/>
              </a:defRPr>
            </a:lvl4pPr>
            <a:lvl5pPr marL="1551293" indent="-91253" algn="l" defTabSz="684394" rtl="0" eaLnBrk="1" latinLnBrk="0" hangingPunct="1">
              <a:lnSpc>
                <a:spcPct val="90000"/>
              </a:lnSpc>
              <a:spcBef>
                <a:spcPts val="374"/>
              </a:spcBef>
              <a:buFont typeface="Wingdings" pitchFamily="2" charset="2"/>
              <a:buChar char="§"/>
              <a:tabLst/>
              <a:defRPr sz="998" kern="1200">
                <a:solidFill>
                  <a:schemeClr val="tx1"/>
                </a:solidFill>
                <a:latin typeface="+mn-lt"/>
                <a:ea typeface="+mn-ea"/>
                <a:cs typeface="+mn-cs"/>
              </a:defRPr>
            </a:lvl5pPr>
            <a:lvl6pPr marL="1882084"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6pPr>
            <a:lvl7pPr marL="2224282"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7pPr>
            <a:lvl8pPr marL="2566479"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8pPr>
            <a:lvl9pPr marL="2908676"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9pPr>
          </a:lstStyle>
          <a:p>
            <a:pPr marL="128016" indent="-128016">
              <a:buFont typeface="Wingdings" pitchFamily="2" charset="2"/>
              <a:buChar char="§"/>
            </a:pPr>
            <a:r>
              <a:rPr lang="en-US" dirty="0"/>
              <a:t>Assumptions previously stated left unchanged</a:t>
            </a:r>
          </a:p>
        </p:txBody>
      </p:sp>
      <p:sp>
        <p:nvSpPr>
          <p:cNvPr id="36" name="Text Placeholder 19">
            <a:extLst>
              <a:ext uri="{FF2B5EF4-FFF2-40B4-BE49-F238E27FC236}">
                <a16:creationId xmlns:a16="http://schemas.microsoft.com/office/drawing/2014/main" id="{A15D9147-E710-65DA-4D64-139D40D4C96C}"/>
              </a:ext>
            </a:extLst>
          </p:cNvPr>
          <p:cNvSpPr txBox="1">
            <a:spLocks/>
          </p:cNvSpPr>
          <p:nvPr/>
        </p:nvSpPr>
        <p:spPr>
          <a:xfrm>
            <a:off x="4248149" y="4287838"/>
            <a:ext cx="7328351" cy="1171575"/>
          </a:xfrm>
          <a:prstGeom prst="rect">
            <a:avLst/>
          </a:prstGeom>
        </p:spPr>
        <p:txBody>
          <a:bodyPr vert="horz" lIns="0" tIns="45720" rIns="91440" bIns="45720" rtlCol="0">
            <a:noAutofit/>
          </a:bodyPr>
          <a:lstStyle>
            <a:lvl1pPr marL="0" indent="0" algn="l" defTabSz="684394" rtl="0" eaLnBrk="1" latinLnBrk="0" hangingPunct="1">
              <a:lnSpc>
                <a:spcPct val="90000"/>
              </a:lnSpc>
              <a:spcBef>
                <a:spcPts val="749"/>
              </a:spcBef>
              <a:buFont typeface="Wingdings" pitchFamily="2" charset="2"/>
              <a:buNone/>
              <a:tabLst/>
              <a:defRPr sz="1397" b="0" i="0" kern="1200">
                <a:solidFill>
                  <a:schemeClr val="tx1"/>
                </a:solidFill>
                <a:latin typeface="Aptos" panose="020B0004020202020204" pitchFamily="34" charset="0"/>
                <a:ea typeface="+mn-ea"/>
                <a:cs typeface="+mn-cs"/>
              </a:defRPr>
            </a:lvl1pPr>
            <a:lvl2pPr marL="456263" indent="-91253" algn="l" defTabSz="684394" rtl="0" eaLnBrk="1" latinLnBrk="0" hangingPunct="1">
              <a:lnSpc>
                <a:spcPct val="90000"/>
              </a:lnSpc>
              <a:spcBef>
                <a:spcPts val="374"/>
              </a:spcBef>
              <a:buFont typeface="Wingdings" pitchFamily="2" charset="2"/>
              <a:buChar char="§"/>
              <a:tabLst/>
              <a:defRPr sz="1198" b="0" i="0" kern="1200">
                <a:solidFill>
                  <a:schemeClr val="tx1"/>
                </a:solidFill>
                <a:latin typeface="Aptos" panose="020B0004020202020204" pitchFamily="34" charset="0"/>
                <a:ea typeface="+mn-ea"/>
                <a:cs typeface="+mn-cs"/>
              </a:defRPr>
            </a:lvl2pPr>
            <a:lvl3pPr marL="821273" indent="-91253" algn="l" defTabSz="684394" rtl="0" eaLnBrk="1" latinLnBrk="0" hangingPunct="1">
              <a:lnSpc>
                <a:spcPct val="90000"/>
              </a:lnSpc>
              <a:spcBef>
                <a:spcPts val="374"/>
              </a:spcBef>
              <a:buFont typeface="Wingdings" pitchFamily="2" charset="2"/>
              <a:buChar char="§"/>
              <a:tabLst/>
              <a:defRPr sz="1098" b="0" i="0" kern="1200">
                <a:solidFill>
                  <a:schemeClr val="tx1"/>
                </a:solidFill>
                <a:latin typeface="Aptos" panose="020B0004020202020204" pitchFamily="34" charset="0"/>
                <a:ea typeface="+mn-ea"/>
                <a:cs typeface="+mn-cs"/>
              </a:defRPr>
            </a:lvl3pPr>
            <a:lvl4pPr marL="1186283" indent="-91253" algn="l" defTabSz="684394" rtl="0" eaLnBrk="1" latinLnBrk="0" hangingPunct="1">
              <a:lnSpc>
                <a:spcPct val="90000"/>
              </a:lnSpc>
              <a:spcBef>
                <a:spcPts val="374"/>
              </a:spcBef>
              <a:buFont typeface="Wingdings" pitchFamily="2" charset="2"/>
              <a:buChar char="§"/>
              <a:tabLst/>
              <a:defRPr sz="1049" kern="1200">
                <a:solidFill>
                  <a:schemeClr val="tx1"/>
                </a:solidFill>
                <a:latin typeface="+mn-lt"/>
                <a:ea typeface="+mn-ea"/>
                <a:cs typeface="+mn-cs"/>
              </a:defRPr>
            </a:lvl4pPr>
            <a:lvl5pPr marL="1551293" indent="-91253" algn="l" defTabSz="684394" rtl="0" eaLnBrk="1" latinLnBrk="0" hangingPunct="1">
              <a:lnSpc>
                <a:spcPct val="90000"/>
              </a:lnSpc>
              <a:spcBef>
                <a:spcPts val="374"/>
              </a:spcBef>
              <a:buFont typeface="Wingdings" pitchFamily="2" charset="2"/>
              <a:buChar char="§"/>
              <a:tabLst/>
              <a:defRPr sz="998" kern="1200">
                <a:solidFill>
                  <a:schemeClr val="tx1"/>
                </a:solidFill>
                <a:latin typeface="+mn-lt"/>
                <a:ea typeface="+mn-ea"/>
                <a:cs typeface="+mn-cs"/>
              </a:defRPr>
            </a:lvl5pPr>
            <a:lvl6pPr marL="1882084"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6pPr>
            <a:lvl7pPr marL="2224282"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7pPr>
            <a:lvl8pPr marL="2566479"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8pPr>
            <a:lvl9pPr marL="2908676"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9pPr>
          </a:lstStyle>
          <a:p>
            <a:pPr marL="128016" indent="-128016">
              <a:buFont typeface="Wingdings" pitchFamily="2" charset="2"/>
              <a:buChar char="§"/>
            </a:pPr>
            <a:r>
              <a:rPr lang="en-US" dirty="0"/>
              <a:t>Client 1 retires at end of this year</a:t>
            </a:r>
          </a:p>
          <a:p>
            <a:pPr marL="128016" indent="-128016">
              <a:buFont typeface="Wingdings" pitchFamily="2" charset="2"/>
              <a:buChar char="§"/>
            </a:pPr>
            <a:r>
              <a:rPr lang="en-US" dirty="0"/>
              <a:t>Client 1 would lose any stock options that have not vested at the time of retirement</a:t>
            </a:r>
          </a:p>
        </p:txBody>
      </p:sp>
      <p:sp>
        <p:nvSpPr>
          <p:cNvPr id="37" name="Text Placeholder 20">
            <a:extLst>
              <a:ext uri="{FF2B5EF4-FFF2-40B4-BE49-F238E27FC236}">
                <a16:creationId xmlns:a16="http://schemas.microsoft.com/office/drawing/2014/main" id="{86FC4DD4-DFC4-F5A4-9324-ED7C3B131D05}"/>
              </a:ext>
            </a:extLst>
          </p:cNvPr>
          <p:cNvSpPr txBox="1">
            <a:spLocks/>
          </p:cNvSpPr>
          <p:nvPr/>
        </p:nvSpPr>
        <p:spPr>
          <a:xfrm>
            <a:off x="4248149" y="5878513"/>
            <a:ext cx="7328351" cy="1169987"/>
          </a:xfrm>
          <a:prstGeom prst="rect">
            <a:avLst/>
          </a:prstGeom>
        </p:spPr>
        <p:txBody>
          <a:bodyPr vert="horz" lIns="0" tIns="45720" rIns="91440" bIns="45720" rtlCol="0">
            <a:noAutofit/>
          </a:bodyPr>
          <a:lstStyle>
            <a:lvl1pPr marL="0" indent="0" algn="l" defTabSz="684394" rtl="0" eaLnBrk="1" latinLnBrk="0" hangingPunct="1">
              <a:lnSpc>
                <a:spcPct val="90000"/>
              </a:lnSpc>
              <a:spcBef>
                <a:spcPts val="749"/>
              </a:spcBef>
              <a:buFont typeface="Wingdings" pitchFamily="2" charset="2"/>
              <a:buNone/>
              <a:tabLst/>
              <a:defRPr sz="1397" b="0" i="0" kern="1200">
                <a:solidFill>
                  <a:schemeClr val="tx1"/>
                </a:solidFill>
                <a:latin typeface="Aptos" panose="020B0004020202020204" pitchFamily="34" charset="0"/>
                <a:ea typeface="+mn-ea"/>
                <a:cs typeface="+mn-cs"/>
              </a:defRPr>
            </a:lvl1pPr>
            <a:lvl2pPr marL="456263" indent="-91253" algn="l" defTabSz="684394" rtl="0" eaLnBrk="1" latinLnBrk="0" hangingPunct="1">
              <a:lnSpc>
                <a:spcPct val="90000"/>
              </a:lnSpc>
              <a:spcBef>
                <a:spcPts val="374"/>
              </a:spcBef>
              <a:buFont typeface="Wingdings" pitchFamily="2" charset="2"/>
              <a:buChar char="§"/>
              <a:tabLst/>
              <a:defRPr sz="1198" b="0" i="0" kern="1200">
                <a:solidFill>
                  <a:schemeClr val="tx1"/>
                </a:solidFill>
                <a:latin typeface="Aptos" panose="020B0004020202020204" pitchFamily="34" charset="0"/>
                <a:ea typeface="+mn-ea"/>
                <a:cs typeface="+mn-cs"/>
              </a:defRPr>
            </a:lvl2pPr>
            <a:lvl3pPr marL="821273" indent="-91253" algn="l" defTabSz="684394" rtl="0" eaLnBrk="1" latinLnBrk="0" hangingPunct="1">
              <a:lnSpc>
                <a:spcPct val="90000"/>
              </a:lnSpc>
              <a:spcBef>
                <a:spcPts val="374"/>
              </a:spcBef>
              <a:buFont typeface="Wingdings" pitchFamily="2" charset="2"/>
              <a:buChar char="§"/>
              <a:tabLst/>
              <a:defRPr sz="1098" b="0" i="0" kern="1200">
                <a:solidFill>
                  <a:schemeClr val="tx1"/>
                </a:solidFill>
                <a:latin typeface="Aptos" panose="020B0004020202020204" pitchFamily="34" charset="0"/>
                <a:ea typeface="+mn-ea"/>
                <a:cs typeface="+mn-cs"/>
              </a:defRPr>
            </a:lvl3pPr>
            <a:lvl4pPr marL="1186283" indent="-91253" algn="l" defTabSz="684394" rtl="0" eaLnBrk="1" latinLnBrk="0" hangingPunct="1">
              <a:lnSpc>
                <a:spcPct val="90000"/>
              </a:lnSpc>
              <a:spcBef>
                <a:spcPts val="374"/>
              </a:spcBef>
              <a:buFont typeface="Wingdings" pitchFamily="2" charset="2"/>
              <a:buChar char="§"/>
              <a:tabLst/>
              <a:defRPr sz="1049" kern="1200">
                <a:solidFill>
                  <a:schemeClr val="tx1"/>
                </a:solidFill>
                <a:latin typeface="+mn-lt"/>
                <a:ea typeface="+mn-ea"/>
                <a:cs typeface="+mn-cs"/>
              </a:defRPr>
            </a:lvl4pPr>
            <a:lvl5pPr marL="1551293" indent="-91253" algn="l" defTabSz="684394" rtl="0" eaLnBrk="1" latinLnBrk="0" hangingPunct="1">
              <a:lnSpc>
                <a:spcPct val="90000"/>
              </a:lnSpc>
              <a:spcBef>
                <a:spcPts val="374"/>
              </a:spcBef>
              <a:buFont typeface="Wingdings" pitchFamily="2" charset="2"/>
              <a:buChar char="§"/>
              <a:tabLst/>
              <a:defRPr sz="998" kern="1200">
                <a:solidFill>
                  <a:schemeClr val="tx1"/>
                </a:solidFill>
                <a:latin typeface="+mn-lt"/>
                <a:ea typeface="+mn-ea"/>
                <a:cs typeface="+mn-cs"/>
              </a:defRPr>
            </a:lvl5pPr>
            <a:lvl6pPr marL="1882084"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6pPr>
            <a:lvl7pPr marL="2224282"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7pPr>
            <a:lvl8pPr marL="2566479"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8pPr>
            <a:lvl9pPr marL="2908676" indent="-171099" algn="l" defTabSz="684394" rtl="0" eaLnBrk="1" latinLnBrk="0" hangingPunct="1">
              <a:lnSpc>
                <a:spcPct val="90000"/>
              </a:lnSpc>
              <a:spcBef>
                <a:spcPts val="374"/>
              </a:spcBef>
              <a:buFont typeface="Arial" panose="020B0604020202020204" pitchFamily="34" charset="0"/>
              <a:buChar char="•"/>
              <a:defRPr sz="1348" kern="1200">
                <a:solidFill>
                  <a:schemeClr val="tx1"/>
                </a:solidFill>
                <a:latin typeface="+mn-lt"/>
                <a:ea typeface="+mn-ea"/>
                <a:cs typeface="+mn-cs"/>
              </a:defRPr>
            </a:lvl9pPr>
          </a:lstStyle>
          <a:p>
            <a:pPr marL="128016" indent="-128016">
              <a:buFont typeface="Wingdings" pitchFamily="2" charset="2"/>
              <a:buChar char="§"/>
            </a:pPr>
            <a:r>
              <a:rPr lang="en-US" dirty="0"/>
              <a:t>You are projected to have low income starting in your retirement year and lasting until Required Minimum Distributions</a:t>
            </a:r>
          </a:p>
          <a:p>
            <a:pPr marL="128016" indent="-128016">
              <a:buFont typeface="Wingdings" pitchFamily="2" charset="2"/>
              <a:buChar char="§"/>
            </a:pPr>
            <a:r>
              <a:rPr lang="en-US" dirty="0"/>
              <a:t>Client 2 converts a portion of their Traditional IRA account over 3 years.</a:t>
            </a:r>
          </a:p>
        </p:txBody>
      </p:sp>
      <p:sp>
        <p:nvSpPr>
          <p:cNvPr id="2" name="Footer Placeholder 3">
            <a:extLst>
              <a:ext uri="{FF2B5EF4-FFF2-40B4-BE49-F238E27FC236}">
                <a16:creationId xmlns:a16="http://schemas.microsoft.com/office/drawing/2014/main" id="{810F6C4D-0E63-4E59-D7B7-ABDDA07293B4}"/>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Tree>
    <p:extLst>
      <p:ext uri="{BB962C8B-B14F-4D97-AF65-F5344CB8AC3E}">
        <p14:creationId xmlns:p14="http://schemas.microsoft.com/office/powerpoint/2010/main" val="3132800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845F6-23C8-FBFD-7E8B-DD484866E90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9A2B57-7D9D-040F-8CD3-19D9920CD8F1}"/>
              </a:ext>
            </a:extLst>
          </p:cNvPr>
          <p:cNvSpPr>
            <a:spLocks noGrp="1"/>
          </p:cNvSpPr>
          <p:nvPr>
            <p:ph type="sldNum" sz="quarter" idx="11"/>
          </p:nvPr>
        </p:nvSpPr>
        <p:spPr>
          <a:xfrm>
            <a:off x="665136" y="8423109"/>
            <a:ext cx="468949" cy="291998"/>
          </a:xfrm>
        </p:spPr>
        <p:txBody>
          <a:bodyPr/>
          <a:lstStyle/>
          <a:p>
            <a:fld id="{AB0A2F5B-9D58-954B-BE2D-971097BC211C}" type="slidenum">
              <a:rPr lang="en-US" smtClean="0"/>
              <a:pPr/>
              <a:t>7</a:t>
            </a:fld>
            <a:endParaRPr lang="en-US" dirty="0"/>
          </a:p>
        </p:txBody>
      </p:sp>
      <p:sp>
        <p:nvSpPr>
          <p:cNvPr id="4" name="Footer Placeholder 3">
            <a:extLst>
              <a:ext uri="{FF2B5EF4-FFF2-40B4-BE49-F238E27FC236}">
                <a16:creationId xmlns:a16="http://schemas.microsoft.com/office/drawing/2014/main" id="{6CD37E0D-87A6-EAFA-10DA-6531C0DCDFC6}"/>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
        <p:nvSpPr>
          <p:cNvPr id="6" name="Text Placeholder 5">
            <a:extLst>
              <a:ext uri="{FF2B5EF4-FFF2-40B4-BE49-F238E27FC236}">
                <a16:creationId xmlns:a16="http://schemas.microsoft.com/office/drawing/2014/main" id="{DF95B6D0-A589-90F7-416C-5989ED2D9490}"/>
              </a:ext>
            </a:extLst>
          </p:cNvPr>
          <p:cNvSpPr>
            <a:spLocks noGrp="1"/>
          </p:cNvSpPr>
          <p:nvPr>
            <p:ph type="body" sz="quarter" idx="12"/>
          </p:nvPr>
        </p:nvSpPr>
        <p:spPr/>
        <p:txBody>
          <a:bodyPr/>
          <a:lstStyle/>
          <a:p>
            <a:pPr marL="0" marR="0" algn="just">
              <a:lnSpc>
                <a:spcPts val="1200"/>
              </a:lnSpc>
              <a:spcBef>
                <a:spcPts val="5"/>
              </a:spcBef>
              <a:spcAft>
                <a:spcPts val="900"/>
              </a:spcAft>
            </a:pPr>
            <a:r>
              <a:rPr lang="en-US" sz="1000" b="0" kern="1200" dirty="0">
                <a:solidFill>
                  <a:srgbClr val="000000"/>
                </a:solidFill>
                <a:effectLst/>
                <a:latin typeface="+mn-lt"/>
                <a:ea typeface="Times New Roman" panose="02020603050405020304" pitchFamily="18" charset="0"/>
                <a:cs typeface="+mn-cs"/>
              </a:rPr>
              <a:t>Inflation Rates (As of xx/xx/</a:t>
            </a:r>
            <a:r>
              <a:rPr lang="en-US" sz="1000" b="0" kern="1200" dirty="0" err="1">
                <a:solidFill>
                  <a:srgbClr val="000000"/>
                </a:solidFill>
                <a:effectLst/>
                <a:latin typeface="+mn-lt"/>
                <a:ea typeface="Times New Roman" panose="02020603050405020304" pitchFamily="18" charset="0"/>
                <a:cs typeface="+mn-cs"/>
              </a:rPr>
              <a:t>xxxx</a:t>
            </a:r>
            <a:r>
              <a:rPr lang="en-US" sz="1000" b="0" kern="1200" dirty="0">
                <a:solidFill>
                  <a:srgbClr val="000000"/>
                </a:solidFill>
                <a:effectLst/>
                <a:latin typeface="+mn-lt"/>
                <a:ea typeface="Times New Roman" panose="02020603050405020304" pitchFamily="18" charset="0"/>
                <a:cs typeface="+mn-cs"/>
              </a:rPr>
              <a:t>)</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284163" marR="0" lvl="0" indent="-173038" algn="l">
              <a:spcBef>
                <a:spcPts val="30"/>
              </a:spcBef>
              <a:buSzPts val="1050"/>
              <a:buFont typeface="Wingdings" panose="05000000000000000000" pitchFamily="2" charset="2"/>
              <a:buChar char=""/>
            </a:pPr>
            <a:r>
              <a:rPr lang="en-US" sz="1000" b="0" dirty="0">
                <a:effectLst/>
                <a:latin typeface="+mn-lt"/>
                <a:ea typeface="Wingdings" panose="05000000000000000000" pitchFamily="2" charset="2"/>
                <a:cs typeface="Wingdings" panose="05000000000000000000" pitchFamily="2" charset="2"/>
              </a:rPr>
              <a:t>Inflation of 2.6% for income and expenses with the exceptions below.</a:t>
            </a:r>
          </a:p>
          <a:p>
            <a:pPr marL="284163" marR="0" lvl="0" indent="-173038" algn="l">
              <a:spcBef>
                <a:spcPts val="30"/>
              </a:spcBef>
              <a:buSzPts val="1050"/>
              <a:buFont typeface="Wingdings" panose="05000000000000000000" pitchFamily="2" charset="2"/>
              <a:buChar char=""/>
            </a:pPr>
            <a:r>
              <a:rPr lang="en-US" sz="1000" b="0" dirty="0">
                <a:effectLst/>
                <a:latin typeface="+mn-lt"/>
                <a:ea typeface="Wingdings" panose="05000000000000000000" pitchFamily="2" charset="2"/>
                <a:cs typeface="Wingdings" panose="05000000000000000000" pitchFamily="2" charset="2"/>
              </a:rPr>
              <a:t>Core Living Expenses after retirement inflated at 2.1% per year </a:t>
            </a:r>
          </a:p>
          <a:p>
            <a:pPr marL="284163" marR="0" lvl="0" indent="-173038" algn="l">
              <a:spcBef>
                <a:spcPts val="30"/>
              </a:spcBef>
              <a:buSzPts val="1050"/>
              <a:buFont typeface="Wingdings" panose="05000000000000000000" pitchFamily="2" charset="2"/>
              <a:buChar char=""/>
            </a:pPr>
            <a:r>
              <a:rPr lang="en-US" sz="1000" b="0" dirty="0">
                <a:effectLst/>
                <a:latin typeface="+mn-lt"/>
                <a:ea typeface="Wingdings" panose="05000000000000000000" pitchFamily="2" charset="2"/>
                <a:cs typeface="Wingdings" panose="05000000000000000000" pitchFamily="2" charset="2"/>
              </a:rPr>
              <a:t>Healthcare expenses inflated at 5.4% per year</a:t>
            </a:r>
          </a:p>
          <a:p>
            <a:pPr marL="284163" marR="0" lvl="0" indent="-173038" algn="l">
              <a:spcBef>
                <a:spcPts val="30"/>
              </a:spcBef>
              <a:buSzPts val="1050"/>
              <a:buFont typeface="Wingdings" panose="05000000000000000000" pitchFamily="2" charset="2"/>
              <a:buChar char=""/>
            </a:pPr>
            <a:r>
              <a:rPr lang="en-US" sz="1000" b="0" dirty="0">
                <a:effectLst/>
                <a:latin typeface="+mn-lt"/>
                <a:ea typeface="Wingdings" panose="05000000000000000000" pitchFamily="2" charset="2"/>
                <a:cs typeface="Wingdings" panose="05000000000000000000" pitchFamily="2" charset="2"/>
              </a:rPr>
              <a:t>College Education expenses inflated at 4.6% per year</a:t>
            </a:r>
          </a:p>
          <a:p>
            <a:pPr marL="284163" marR="0" lvl="0" indent="-173038" algn="l">
              <a:spcBef>
                <a:spcPts val="30"/>
              </a:spcBef>
              <a:buSzPts val="1050"/>
              <a:buFont typeface="Wingdings" panose="05000000000000000000" pitchFamily="2" charset="2"/>
              <a:buChar char=""/>
            </a:pPr>
            <a:r>
              <a:rPr lang="en-US" sz="1000" b="0" dirty="0">
                <a:effectLst/>
                <a:latin typeface="+mn-lt"/>
                <a:ea typeface="Wingdings" panose="05000000000000000000" pitchFamily="2" charset="2"/>
                <a:cs typeface="Wingdings" panose="05000000000000000000" pitchFamily="2" charset="2"/>
              </a:rPr>
              <a:t>Social Security benefits inflated at 2.1% per year </a:t>
            </a:r>
          </a:p>
          <a:p>
            <a:pPr marL="0" marR="0" algn="just">
              <a:lnSpc>
                <a:spcPts val="1200"/>
              </a:lnSpc>
              <a:spcBef>
                <a:spcPts val="30"/>
              </a:spcBef>
              <a:spcAft>
                <a:spcPts val="900"/>
              </a:spcAft>
              <a:tabLst>
                <a:tab pos="313690" algn="l"/>
              </a:tabLst>
            </a:pPr>
            <a:r>
              <a:rPr lang="en-US" sz="1000" b="0" i="1" kern="1200" dirty="0">
                <a:solidFill>
                  <a:srgbClr val="000000"/>
                </a:solidFill>
                <a:effectLst/>
                <a:latin typeface="+mn-lt"/>
                <a:ea typeface="Times New Roman" panose="02020603050405020304" pitchFamily="18" charset="0"/>
                <a:cs typeface="+mn-cs"/>
              </a:rPr>
              <a:t> </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endParaRPr lang="en-US" sz="1000" kern="1200" dirty="0">
              <a:solidFill>
                <a:srgbClr val="000000"/>
              </a:solidFill>
              <a:effectLst/>
              <a:latin typeface="+mn-lt"/>
              <a:ea typeface="Times New Roman" panose="02020603050405020304" pitchFamily="18" charset="0"/>
              <a:cs typeface="+mn-cs"/>
            </a:endParaRPr>
          </a:p>
          <a:p>
            <a:pPr marL="0" marR="0" algn="just">
              <a:lnSpc>
                <a:spcPct val="90000"/>
              </a:lnSpc>
              <a:spcBef>
                <a:spcPts val="300"/>
              </a:spcBef>
              <a:spcAft>
                <a:spcPts val="720"/>
              </a:spcAft>
              <a:tabLst>
                <a:tab pos="313690" algn="l"/>
              </a:tabLst>
            </a:pPr>
            <a:r>
              <a:rPr lang="en-US" sz="1000" kern="1200" dirty="0">
                <a:solidFill>
                  <a:srgbClr val="000000"/>
                </a:solidFill>
                <a:effectLst/>
                <a:latin typeface="+mn-lt"/>
                <a:ea typeface="Times New Roman" panose="02020603050405020304" pitchFamily="18" charset="0"/>
                <a:cs typeface="+mn-cs"/>
              </a:rPr>
              <a:t>CONTENT DISCLOSURES (1/2)</a:t>
            </a:r>
            <a:endParaRPr lang="en-US" sz="1000" dirty="0">
              <a:solidFill>
                <a:srgbClr val="000000"/>
              </a:solidFill>
              <a:effectLst/>
              <a:latin typeface="+mn-lt"/>
              <a:ea typeface="Times New Roman" panose="02020603050405020304" pitchFamily="18" charset="0"/>
              <a:cs typeface="Times New Roman" panose="02020603050405020304" pitchFamily="18" charset="0"/>
            </a:endParaRPr>
          </a:p>
          <a:p>
            <a:pPr marL="0" marR="0" algn="l">
              <a:lnSpc>
                <a:spcPct val="90000"/>
              </a:lnSpc>
              <a:spcBef>
                <a:spcPts val="300"/>
              </a:spcBef>
              <a:spcAft>
                <a:spcPts val="720"/>
              </a:spcAft>
            </a:pPr>
            <a:r>
              <a:rPr lang="en-US" sz="1000" b="0" dirty="0">
                <a:solidFill>
                  <a:srgbClr val="000000"/>
                </a:solidFill>
                <a:effectLst/>
                <a:latin typeface="+mn-lt"/>
                <a:ea typeface="Times New Roman" panose="02020603050405020304" pitchFamily="18" charset="0"/>
                <a:cs typeface="Times New Roman" panose="02020603050405020304" pitchFamily="18" charset="0"/>
              </a:rPr>
              <a:t>This presentation has been prepared for the sole use of the recipient and is based on account and position data provided by the recipient. This presentation is provided for informational purposes only and is not intended to be, nor should it be considered, an offer to sell or a solicitation of an offer to buy any security or to participate in any investment strategy or product. </a:t>
            </a: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The information contained herein are based on aggregate account and position data provided by and at the request of the recipient. Account and holding information was obtained directly from the recipient, their third-party custodial statements, and other sources. While we have no reason to believe the information is inaccurate, we cannot guarantee its accuracy, reliability or completeness.  </a:t>
            </a:r>
            <a:r>
              <a:rPr lang="en-US" sz="1000" b="0" kern="1200" dirty="0">
                <a:solidFill>
                  <a:srgbClr val="000000"/>
                </a:solidFill>
                <a:effectLst/>
                <a:latin typeface="+mn-lt"/>
                <a:ea typeface="Times New Roman" panose="02020603050405020304" pitchFamily="18" charset="0"/>
                <a:cs typeface="+mn-cs"/>
              </a:rPr>
              <a:t>This report is based upon information and assumptions provided by you (the client). This report provides broad and general guidelines on the advantages of certain financial planning concepts and does not constitute a recommendation of any particular technique. The consolidated report is provided for informational purposes as a courtesy to you. We recommend that you review your plan annually, unless changes in your personal or financial circumstances require more frequent review. All reports should be reviewed in conjunction with your other account materials and these Content Disclosure pages.</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kern="1200" dirty="0">
                <a:solidFill>
                  <a:srgbClr val="000000"/>
                </a:solidFill>
                <a:effectLst/>
                <a:latin typeface="+mn-lt"/>
                <a:ea typeface="Times New Roman" panose="02020603050405020304" pitchFamily="18" charset="0"/>
                <a:cs typeface="+mn-cs"/>
              </a:rPr>
              <a:t>The term "plan" or "planning," when used within this report, does not imply that a recommendation has been made to implement one or more financial plans or make a particular investment. Nor does the plan or report provide legal, accounting, financial, tax or other advice. Rather, the report and the illustrations therein provide a summary of certain potential financial strategies. The reports provide projections based on various assumptions and are therefore hypothetical in nature and not guarantees of investment returns. You should consult your tax and/or legal advisors before implementing any transactions and/or strategies concerning your finances.</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kern="1200" dirty="0">
                <a:solidFill>
                  <a:srgbClr val="000000"/>
                </a:solidFill>
                <a:effectLst/>
                <a:latin typeface="+mn-lt"/>
                <a:ea typeface="Times New Roman" panose="02020603050405020304" pitchFamily="18" charset="0"/>
                <a:cs typeface="+mn-cs"/>
              </a:rPr>
              <a:t>Additionally, this report may not reflect all holdings or transactions, their costs, or proceeds received by you. It may contain information on assets that are not held at the broker/dealer with whom your financial representative is registered. As such, those assets will not be included on the broker/dealer’s books and records. Prices that may be indicated in this report are obtained from sources we consider reliable but are not guaranteed. Past performance is no guarantee of future performance and it is important to realize that actual results may differ from the projections contained in this report. The presentation of investment returns set forth in this report does not reflect the deduction of any commissions. Projected valuations and/or rates of return may not take into account surrender charges on products you might own. They will reflect any fees or product charges when entered by the advisor/ representative. Deduction of such charges will result in a lower rate of return.</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It is important to compare the information on this report with the statements you receive from the custodian(s) for your account(s). Please note that there may be minor variations due to calculation methodologies. If you have any questions, please contact your financial representative. Also, your account(s) may not be covered by FDIC or SIPC. FDIC and SIPC coverages apply only to certain assets and may be subject to limitations. Questions about coverage that may apply should be directed to the asset provider or sponsor. Our clients must, in writing, advise us of personal, financial, or investment objective changes and any restrictions desired on our services so that we may re-evaluate any previous recommendations and adjust our advisory services as needed. For current clients, please advise us immediately if you are not receiving monthly account statements from your custodian. </a:t>
            </a: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Tools such as the Monte Carlo simulation will yield different results depending on the variables inputted, and the assumptions underlying the calculation. For those reports that perform a Monte Carlo analysis, the term 'Monte Carlo' will be included in the report title. The assumptions with respect to the simulation include the assumed rates of return and standard deviations of the portfolio model associated with each asset. The assumed rates of return are based on the historical rates of returns and standard deviations, for certain periods of time, for the benchmark indexes comprising the asset classes in the model portfolio. Since the market data used to generate these rates of return change over time your results will vary with each use over time. Monte Carlo Analysis is a mathematical process used to implement complex statistical methods that chart the probability of certain financial outcomes at certain times in the future. This charting is accomplished by generating hundreds of possible economic scenarios that could affect the performance of your investments.</a:t>
            </a:r>
            <a:endParaRPr lang="en-US" sz="1000" b="0" dirty="0">
              <a:latin typeface="+mn-lt"/>
            </a:endParaRPr>
          </a:p>
        </p:txBody>
      </p:sp>
    </p:spTree>
    <p:extLst>
      <p:ext uri="{BB962C8B-B14F-4D97-AF65-F5344CB8AC3E}">
        <p14:creationId xmlns:p14="http://schemas.microsoft.com/office/powerpoint/2010/main" val="3093819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5CEBD-CA6C-B528-88A9-CECE90AEA2B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2FDFE0-6B4A-E8BE-0B2B-585DD55B6E5D}"/>
              </a:ext>
            </a:extLst>
          </p:cNvPr>
          <p:cNvSpPr>
            <a:spLocks noGrp="1"/>
          </p:cNvSpPr>
          <p:nvPr>
            <p:ph type="sldNum" sz="quarter" idx="11"/>
          </p:nvPr>
        </p:nvSpPr>
        <p:spPr>
          <a:xfrm>
            <a:off x="665136" y="8423109"/>
            <a:ext cx="468949" cy="291998"/>
          </a:xfrm>
        </p:spPr>
        <p:txBody>
          <a:bodyPr/>
          <a:lstStyle/>
          <a:p>
            <a:fld id="{AB0A2F5B-9D58-954B-BE2D-971097BC211C}" type="slidenum">
              <a:rPr lang="en-US" smtClean="0"/>
              <a:pPr/>
              <a:t>8</a:t>
            </a:fld>
            <a:endParaRPr lang="en-US" dirty="0"/>
          </a:p>
        </p:txBody>
      </p:sp>
      <p:sp>
        <p:nvSpPr>
          <p:cNvPr id="4" name="Footer Placeholder 3">
            <a:extLst>
              <a:ext uri="{FF2B5EF4-FFF2-40B4-BE49-F238E27FC236}">
                <a16:creationId xmlns:a16="http://schemas.microsoft.com/office/drawing/2014/main" id="{89D52FEB-4EF5-1BD6-8F54-B81698866D99}"/>
              </a:ext>
            </a:extLst>
          </p:cNvPr>
          <p:cNvSpPr txBox="1">
            <a:spLocks/>
          </p:cNvSpPr>
          <p:nvPr/>
        </p:nvSpPr>
        <p:spPr>
          <a:xfrm>
            <a:off x="1059942" y="8386038"/>
            <a:ext cx="7342652" cy="20130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Confidential. For one-on-one use with intended recipient only. Please see content disclosures at the end of this presentation.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pPr marR="0">
              <a:lnSpc>
                <a:spcPts val="1200"/>
              </a:lnSpc>
              <a:tabLst>
                <a:tab pos="2971800" algn="ctr"/>
                <a:tab pos="5943600" algn="r"/>
              </a:tabLst>
            </a:pPr>
            <a:r>
              <a:rPr lang="en-US" sz="1000" dirty="0">
                <a:effectLst/>
                <a:latin typeface="Aptos" panose="020B0004020202020204" pitchFamily="34" charset="0"/>
                <a:ea typeface="Aptos" panose="020B0004020202020204" pitchFamily="34" charset="0"/>
                <a:cs typeface="Times New Roman" panose="02020603050405020304" pitchFamily="18" charset="0"/>
              </a:rPr>
              <a:t>ASSUMPTIONS AND SCENARIOS FOR FINANCIAL PLANS </a:t>
            </a:r>
            <a:endParaRPr lang="en-US" sz="10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en-US" sz="800" dirty="0"/>
          </a:p>
        </p:txBody>
      </p:sp>
      <p:sp>
        <p:nvSpPr>
          <p:cNvPr id="6" name="Text Placeholder 5">
            <a:extLst>
              <a:ext uri="{FF2B5EF4-FFF2-40B4-BE49-F238E27FC236}">
                <a16:creationId xmlns:a16="http://schemas.microsoft.com/office/drawing/2014/main" id="{10B2102E-0725-E097-73A9-7179388E9BC5}"/>
              </a:ext>
            </a:extLst>
          </p:cNvPr>
          <p:cNvSpPr>
            <a:spLocks noGrp="1"/>
          </p:cNvSpPr>
          <p:nvPr>
            <p:ph type="body" sz="quarter" idx="12"/>
          </p:nvPr>
        </p:nvSpPr>
        <p:spPr/>
        <p:txBody>
          <a:bodyPr/>
          <a:lstStyle/>
          <a:p>
            <a:pPr marL="0" marR="0" algn="just">
              <a:lnSpc>
                <a:spcPct val="90000"/>
              </a:lnSpc>
              <a:spcBef>
                <a:spcPts val="300"/>
              </a:spcBef>
              <a:spcAft>
                <a:spcPts val="720"/>
              </a:spcAft>
              <a:tabLst>
                <a:tab pos="313690" algn="l"/>
              </a:tabLst>
            </a:pPr>
            <a:r>
              <a:rPr lang="en-US" sz="1000" kern="1200" dirty="0">
                <a:solidFill>
                  <a:srgbClr val="000000"/>
                </a:solidFill>
                <a:effectLst/>
                <a:latin typeface="+mn-lt"/>
                <a:ea typeface="Times New Roman" panose="02020603050405020304" pitchFamily="18" charset="0"/>
                <a:cs typeface="+mn-cs"/>
              </a:rPr>
              <a:t>CONTENT DISCLOSURES  (2/2)</a:t>
            </a:r>
            <a:endParaRPr lang="en-US" sz="100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The Monte Carlo simulation uses at most 1000 scenarios to determine the probability of outcomes resulting from the asset allocation choices and underlying assumptions regarding rates of return and volatility of certain asset classes. Some of these scenarios will assume very favorable financial market returns, consistent with some of the best periods in investing history for investors. Some scenarios will conform to the worst periods in investing history. Most scenarios will fall somewhere in between.</a:t>
            </a: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The outcomes presented using the Monte Carlo simulation represent only a few of the many possible outcomes. Since past performance and market conditions may not be repeated in the future, your investment goals may not be fulfilled by following advice that is based on the projections.</a:t>
            </a:r>
          </a:p>
          <a:p>
            <a:pPr marL="0" marR="0" algn="l">
              <a:lnSpc>
                <a:spcPct val="90000"/>
              </a:lnSpc>
              <a:spcBef>
                <a:spcPts val="300"/>
              </a:spcBef>
              <a:spcAft>
                <a:spcPts val="720"/>
              </a:spcAft>
            </a:pPr>
            <a:r>
              <a:rPr lang="en-US" sz="1000" b="0" dirty="0">
                <a:solidFill>
                  <a:srgbClr val="000000"/>
                </a:solidFill>
                <a:effectLst/>
                <a:latin typeface="+mn-lt"/>
                <a:ea typeface="Times New Roman" panose="02020603050405020304" pitchFamily="18" charset="0"/>
                <a:cs typeface="Times New Roman" panose="02020603050405020304" pitchFamily="18" charset="0"/>
              </a:rPr>
              <a:t>The information may include portfolios that are already managed by Corient. Information not provided by the recipient may be substituted and obtained from third-party sources. Market data may not be publicly available, depending on the complexity of the instrument or asset type.  Any results or analysis presented may vary with each use and over time due to marketing conditions and changes to investments variables. Outcomes presented herein are hypothetical in nature and results may vary. </a:t>
            </a:r>
          </a:p>
          <a:p>
            <a:pPr marL="0" marR="0" algn="l">
              <a:lnSpc>
                <a:spcPct val="90000"/>
              </a:lnSpc>
              <a:spcBef>
                <a:spcPts val="300"/>
              </a:spcBef>
              <a:spcAft>
                <a:spcPts val="720"/>
              </a:spcAft>
            </a:pPr>
            <a:r>
              <a:rPr lang="en-US" sz="1000" b="0" dirty="0">
                <a:solidFill>
                  <a:srgbClr val="000000"/>
                </a:solidFill>
                <a:effectLst/>
                <a:latin typeface="+mn-lt"/>
                <a:ea typeface="Times New Roman" panose="02020603050405020304" pitchFamily="18" charset="0"/>
                <a:cs typeface="Times New Roman" panose="02020603050405020304" pitchFamily="18" charset="0"/>
              </a:rPr>
              <a:t>This presentation does not contain sufficient information to support any investment decisions and should not be relied upon as the sole source of information when determining whether to make any investments. We encourage you to conduct your own due diligence to determine whether any investment, investment strategy, security or related transaction is appropriate for you based on your personal investment objectives, financial circumstances and risk tolerance. Past performance is not indicative of future results.  All investments carry a degree of risk including the loss of principal.</a:t>
            </a:r>
          </a:p>
          <a:p>
            <a:pPr marL="0" marR="0" algn="just">
              <a:lnSpc>
                <a:spcPct val="90000"/>
              </a:lnSpc>
              <a:spcBef>
                <a:spcPts val="300"/>
              </a:spcBef>
              <a:spcAft>
                <a:spcPts val="720"/>
              </a:spcAft>
              <a:tabLst>
                <a:tab pos="313690" algn="l"/>
              </a:tabLst>
            </a:pPr>
            <a:r>
              <a:rPr lang="en-US" sz="1000" b="0" dirty="0">
                <a:solidFill>
                  <a:srgbClr val="000000"/>
                </a:solidFill>
                <a:effectLst/>
                <a:latin typeface="+mn-lt"/>
                <a:ea typeface="Times New Roman" panose="02020603050405020304" pitchFamily="18" charset="0"/>
                <a:cs typeface="Times New Roman" panose="02020603050405020304" pitchFamily="18" charset="0"/>
              </a:rPr>
              <a:t>All investments carry a degree of risk including the loss of principal. </a:t>
            </a:r>
            <a:r>
              <a:rPr lang="en-US" sz="1000" b="0" kern="1200" dirty="0">
                <a:solidFill>
                  <a:srgbClr val="000000"/>
                </a:solidFill>
                <a:effectLst/>
                <a:latin typeface="+mn-lt"/>
                <a:ea typeface="Times New Roman" panose="02020603050405020304" pitchFamily="18" charset="0"/>
                <a:cs typeface="+mn-cs"/>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 current applicable laws and rules. </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kern="1200" dirty="0">
                <a:solidFill>
                  <a:srgbClr val="000000"/>
                </a:solidFill>
                <a:effectLst/>
                <a:latin typeface="+mn-lt"/>
                <a:ea typeface="Times New Roman" panose="02020603050405020304" pitchFamily="18" charset="0"/>
                <a:cs typeface="+mn-cs"/>
              </a:rPr>
              <a:t>Different types of investments involve degrees of risk, including the loss of principal.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  Alternative investments often are speculative, typically have higher fees than traditional investments, often include a high degree of risk and are suitable only for eligible, long-term investors who are willing to forgo liquidity and put capital at risk for an indefinite period of time. They may be highly illiquid and can engage in leverage and other speculative practices that may increase volatility and risk of loss. Investments mentioned may not be suitable for all investors.</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kern="1200" dirty="0">
                <a:solidFill>
                  <a:srgbClr val="000000"/>
                </a:solidFill>
                <a:effectLst/>
                <a:latin typeface="+mn-lt"/>
                <a:ea typeface="Times New Roman" panose="02020603050405020304" pitchFamily="18" charset="0"/>
                <a:cs typeface="+mn-cs"/>
              </a:rPr>
              <a:t>Advisory services are offered through Corient Private Wealth LLC and its affiliates, each being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 adviserinfo.sec.gov/. We also encourage you to review the RIA’s Privacy Policy and Code of Ethics, which are available upon request. </a:t>
            </a:r>
            <a:endParaRPr lang="en-US" sz="1000" b="0" dirty="0">
              <a:solidFill>
                <a:srgbClr val="000000"/>
              </a:solidFill>
              <a:effectLst/>
              <a:latin typeface="+mn-lt"/>
              <a:ea typeface="Times New Roman" panose="02020603050405020304" pitchFamily="18" charset="0"/>
              <a:cs typeface="Times New Roman" panose="02020603050405020304" pitchFamily="18" charset="0"/>
            </a:endParaRPr>
          </a:p>
          <a:p>
            <a:pPr marL="0" marR="0" algn="just">
              <a:lnSpc>
                <a:spcPct val="90000"/>
              </a:lnSpc>
              <a:spcBef>
                <a:spcPts val="300"/>
              </a:spcBef>
              <a:spcAft>
                <a:spcPts val="720"/>
              </a:spcAft>
              <a:tabLst>
                <a:tab pos="313690" algn="l"/>
              </a:tabLst>
            </a:pPr>
            <a:r>
              <a:rPr lang="en-US" sz="1000" b="0" kern="1200" dirty="0">
                <a:solidFill>
                  <a:srgbClr val="000000"/>
                </a:solidFill>
                <a:effectLst/>
                <a:latin typeface="+mn-lt"/>
                <a:ea typeface="Times New Roman" panose="02020603050405020304" pitchFamily="18" charset="0"/>
                <a:cs typeface="+mn-cs"/>
              </a:rPr>
              <a:t>Our clients must, in writing, advise us of personal, financial, or investment objective changes and any restrictions desired on our services so that we may re-evaluate any previous recommendations and adjust our advisory services as needed. For current clients, please advise us immediately if you are not receiving monthly account statements from your custodian. We encourage you to compare your custodial statements to any information we provide to you.</a:t>
            </a:r>
            <a:endParaRPr lang="en-US" sz="1000" b="0" dirty="0">
              <a:latin typeface="+mn-lt"/>
            </a:endParaRPr>
          </a:p>
        </p:txBody>
      </p:sp>
    </p:spTree>
    <p:extLst>
      <p:ext uri="{BB962C8B-B14F-4D97-AF65-F5344CB8AC3E}">
        <p14:creationId xmlns:p14="http://schemas.microsoft.com/office/powerpoint/2010/main" val="3753561879"/>
      </p:ext>
    </p:extLst>
  </p:cSld>
  <p:clrMapOvr>
    <a:masterClrMapping/>
  </p:clrMapOvr>
</p:sld>
</file>

<file path=ppt/theme/theme1.xml><?xml version="1.0" encoding="utf-8"?>
<a:theme xmlns:a="http://schemas.openxmlformats.org/drawingml/2006/main" name="Corient 2024">
  <a:themeElements>
    <a:clrScheme name="Corient 2024 Black &amp; Blue">
      <a:dk1>
        <a:srgbClr val="000000"/>
      </a:dk1>
      <a:lt1>
        <a:srgbClr val="FFFFFF"/>
      </a:lt1>
      <a:dk2>
        <a:srgbClr val="000000"/>
      </a:dk2>
      <a:lt2>
        <a:srgbClr val="C2C9CD"/>
      </a:lt2>
      <a:accent1>
        <a:srgbClr val="000000"/>
      </a:accent1>
      <a:accent2>
        <a:srgbClr val="5C6367"/>
      </a:accent2>
      <a:accent3>
        <a:srgbClr val="001F68"/>
      </a:accent3>
      <a:accent4>
        <a:srgbClr val="6779A2"/>
      </a:accent4>
      <a:accent5>
        <a:srgbClr val="9CA8C2"/>
      </a:accent5>
      <a:accent6>
        <a:srgbClr val="D1D7E2"/>
      </a:accent6>
      <a:hlink>
        <a:srgbClr val="002068"/>
      </a:hlink>
      <a:folHlink>
        <a:srgbClr val="001F68"/>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6A1A01-2C0F-4172-A2B0-34F94ECC91CF}">
  <ds:schemaRefs>
    <ds:schemaRef ds:uri="http://schemas.microsoft.com/office/2006/metadata/properties"/>
    <ds:schemaRef ds:uri="http://purl.org/dc/dcmitype/"/>
    <ds:schemaRef ds:uri="http://schemas.microsoft.com/office/2006/documentManagement/types"/>
    <ds:schemaRef ds:uri="http://www.w3.org/XML/1998/namespace"/>
    <ds:schemaRef ds:uri="4aaa658e-9bd8-4ce7-a2a2-58256088f15f"/>
    <ds:schemaRef ds:uri="http://schemas.microsoft.com/office/infopath/2007/PartnerControls"/>
    <ds:schemaRef ds:uri="http://purl.org/dc/terms/"/>
    <ds:schemaRef ds:uri="http://schemas.openxmlformats.org/package/2006/metadata/core-properties"/>
    <ds:schemaRef ds:uri="fe384eef-e0c3-4693-a7bf-71e304f34af0"/>
    <ds:schemaRef ds:uri="http://purl.org/dc/elements/1.1/"/>
  </ds:schemaRefs>
</ds:datastoreItem>
</file>

<file path=customXml/itemProps2.xml><?xml version="1.0" encoding="utf-8"?>
<ds:datastoreItem xmlns:ds="http://schemas.openxmlformats.org/officeDocument/2006/customXml" ds:itemID="{8FF1E26C-B534-4FAA-83EC-9B96F64810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84eef-e0c3-4693-a7bf-71e304f34af0"/>
    <ds:schemaRef ds:uri="4aaa658e-9bd8-4ce7-a2a2-58256088f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6A5F1B-C3B4-41BD-BE70-41594576EB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3544</TotalTime>
  <Words>3038</Words>
  <Application>Microsoft Office PowerPoint</Application>
  <PresentationFormat>Custom</PresentationFormat>
  <Paragraphs>111</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Light</vt:lpstr>
      <vt:lpstr>Arial</vt:lpstr>
      <vt:lpstr>Georgia Pro</vt:lpstr>
      <vt:lpstr>Times New Roman</vt:lpstr>
      <vt:lpstr>Wingdings</vt:lpstr>
      <vt:lpstr>Corient 2024</vt:lpstr>
      <vt:lpstr>Smith Family Review</vt:lpstr>
      <vt:lpstr>PowerPoint Presentation</vt:lpstr>
      <vt:lpstr>Agenda</vt:lpstr>
      <vt:lpstr>Balance Sheet | as of Month xx, 20xx</vt:lpstr>
      <vt:lpstr>Plan Assumptions | Month xx, 20xx</vt:lpstr>
      <vt:lpstr>Scenarios Tested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Design Team</dc:creator>
  <cp:lastModifiedBy>Carmella Mustachio</cp:lastModifiedBy>
  <cp:revision>129</cp:revision>
  <cp:lastPrinted>2024-10-24T14:11:57Z</cp:lastPrinted>
  <dcterms:created xsi:type="dcterms:W3CDTF">2024-07-30T18:47:36Z</dcterms:created>
  <dcterms:modified xsi:type="dcterms:W3CDTF">2025-03-07T20:07:49Z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SIP_Label_defa4170-0d19-0005-0004-bc88714345d2_Enabled">
    <vt:lpwstr>true</vt:lpwstr>
  </property>
  <property fmtid="{D5CDD505-2E9C-101B-9397-08002B2CF9AE}" pid="4" name="MSIP_Label_defa4170-0d19-0005-0004-bc88714345d2_SetDate">
    <vt:lpwstr>2024-08-07T15:45:42Z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696c7220-1463-4575-a3af-40af893777fc</vt:lpwstr>
  </property>
  <property fmtid="{D5CDD505-2E9C-101B-9397-08002B2CF9AE}" pid="8" name="MSIP_Label_defa4170-0d19-0005-0004-bc88714345d2_ActionId">
    <vt:lpwstr>9e9c8d8f-6482-4020-8eb9-c36f994f8e1f</vt:lpwstr>
  </property>
  <property fmtid="{D5CDD505-2E9C-101B-9397-08002B2CF9AE}" pid="9" name="MSIP_Label_defa4170-0d19-0005-0004-bc88714345d2_ContentBits">
    <vt:lpwstr>0</vt:lpwstr>
  </property>
</Properties>
</file>