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7" r:id="rId4"/>
  </p:sldMasterIdLst>
  <p:notesMasterIdLst>
    <p:notesMasterId r:id="rId7"/>
  </p:notesMasterIdLst>
  <p:sldIdLst>
    <p:sldId id="353" r:id="rId5"/>
    <p:sldId id="281"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E9EB"/>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E37AFE-E882-498B-8DFC-E3E4C262B2B5}" v="2" dt="2024-03-21T15:58:24.622"/>
  </p1510:revLst>
</p1510:revInfo>
</file>

<file path=ppt/tableStyles.xml><?xml version="1.0" encoding="utf-8"?>
<a:tblStyleLst xmlns:a="http://schemas.openxmlformats.org/drawingml/2006/main" def="{BD9CF76C-B293-426B-8E50-40F4AE98F9BA}">
  <a:tblStyle styleId="{BD9CF76C-B293-426B-8E50-40F4AE98F9BA}" styleName="Medium Style 2 - Accent 1">
    <a:wholeTbl>
      <a:tcTxStyle>
        <a:fontRef idx="minor">
          <a:prstClr val="black"/>
        </a:fontRef>
        <a:schemeClr val="dk1"/>
      </a:tcTxStyle>
      <a:tcStyle>
        <a:tcBdr>
          <a:left>
            <a:ln w="0" cmpd="sng">
              <a:solidFill>
                <a:schemeClr val="lt1"/>
              </a:solidFill>
            </a:ln>
          </a:left>
          <a:right>
            <a:ln w="0" cmpd="sng">
              <a:solidFill>
                <a:schemeClr val="lt1"/>
              </a:solidFill>
            </a:ln>
          </a:right>
          <a:top>
            <a:ln w="24000" cmpd="sng">
              <a:solidFill>
                <a:schemeClr val="accent1"/>
              </a:solidFill>
            </a:ln>
          </a:top>
          <a:bottom>
            <a:ln w="24000" cmpd="sng">
              <a:solidFill>
                <a:schemeClr val="accent1"/>
              </a:solidFill>
            </a:ln>
          </a:bottom>
          <a:insideH>
            <a:ln w="6000" cmpd="sng">
              <a:solidFill>
                <a:schemeClr val="lt2"/>
              </a:solidFill>
            </a:ln>
          </a:insideH>
          <a:insideV>
            <a:ln w="0" cmpd="sng">
              <a:solidFill>
                <a:schemeClr val="lt1"/>
              </a:solidFill>
            </a:ln>
          </a:insideV>
        </a:tcBdr>
        <a:fill>
          <a:solidFill>
            <a:schemeClr val="lt1">
              <a:tint val="20000"/>
            </a:schemeClr>
          </a:solidFill>
        </a:fill>
      </a:tcStyle>
    </a:wholeTbl>
    <a:band1H>
      <a:tcStyle>
        <a:tcBdr/>
        <a:fill>
          <a:solidFill>
            <a:schemeClr val="lt1">
              <a:tint val="40000"/>
            </a:schemeClr>
          </a:solidFill>
        </a:fill>
      </a:tcStyle>
    </a:band1H>
    <a:band2H>
      <a:tcStyle>
        <a:tcBdr/>
        <a:fill>
          <a:solidFill>
            <a:schemeClr val="lt2">
              <a:tint val="40000"/>
            </a:schemeClr>
          </a:solidFill>
        </a:fill>
      </a:tcStyle>
    </a:band2H>
    <a:band1V>
      <a:tcStyle>
        <a:tcBdr/>
        <a:fill>
          <a:solidFill>
            <a:schemeClr val="l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dk1"/>
      </a:tcTxStyle>
      <a:tcStyle>
        <a:tcBdr>
          <a:bottom>
            <a:ln w="24000" cmpd="sng">
              <a:solidFill>
                <a:schemeClr val="accent1"/>
              </a:solidFill>
            </a:ln>
          </a:bottom>
        </a:tcBdr>
        <a:fill>
          <a:solidFill>
            <a:schemeClr val="l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056" autoAdjust="0"/>
    <p:restoredTop sz="96327"/>
  </p:normalViewPr>
  <p:slideViewPr>
    <p:cSldViewPr snapToGrid="0">
      <p:cViewPr varScale="1">
        <p:scale>
          <a:sx n="104" d="100"/>
          <a:sy n="104" d="100"/>
        </p:scale>
        <p:origin x="72" y="30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ie Gensheimer" userId="df0f16c4-14aa-4531-8753-6ee383efd2fa" providerId="ADAL" clId="{7046E4FA-43AF-49E0-B1A7-5D4FE96A469C}"/>
    <pc:docChg chg="undo custSel addSld modSld">
      <pc:chgData name="Kristie Gensheimer" userId="df0f16c4-14aa-4531-8753-6ee383efd2fa" providerId="ADAL" clId="{7046E4FA-43AF-49E0-B1A7-5D4FE96A469C}" dt="2024-02-29T18:29:36.603" v="183" actId="404"/>
      <pc:docMkLst>
        <pc:docMk/>
      </pc:docMkLst>
      <pc:sldChg chg="add">
        <pc:chgData name="Kristie Gensheimer" userId="df0f16c4-14aa-4531-8753-6ee383efd2fa" providerId="ADAL" clId="{7046E4FA-43AF-49E0-B1A7-5D4FE96A469C}" dt="2024-02-29T18:27:53.771" v="132"/>
        <pc:sldMkLst>
          <pc:docMk/>
          <pc:sldMk cId="0" sldId="281"/>
        </pc:sldMkLst>
      </pc:sldChg>
      <pc:sldChg chg="addSp modSp mod">
        <pc:chgData name="Kristie Gensheimer" userId="df0f16c4-14aa-4531-8753-6ee383efd2fa" providerId="ADAL" clId="{7046E4FA-43AF-49E0-B1A7-5D4FE96A469C}" dt="2024-02-29T18:29:36.603" v="183" actId="404"/>
        <pc:sldMkLst>
          <pc:docMk/>
          <pc:sldMk cId="3645663806" sldId="353"/>
        </pc:sldMkLst>
        <pc:spChg chg="mod">
          <ac:chgData name="Kristie Gensheimer" userId="df0f16c4-14aa-4531-8753-6ee383efd2fa" providerId="ADAL" clId="{7046E4FA-43AF-49E0-B1A7-5D4FE96A469C}" dt="2024-02-29T18:29:05.251" v="170" actId="20577"/>
          <ac:spMkLst>
            <pc:docMk/>
            <pc:sldMk cId="3645663806" sldId="353"/>
            <ac:spMk id="2" creationId="{BBE17536-D495-A0F0-5D67-D83259FADF70}"/>
          </ac:spMkLst>
        </pc:spChg>
        <pc:spChg chg="mod">
          <ac:chgData name="Kristie Gensheimer" userId="df0f16c4-14aa-4531-8753-6ee383efd2fa" providerId="ADAL" clId="{7046E4FA-43AF-49E0-B1A7-5D4FE96A469C}" dt="2024-02-29T18:28:06.036" v="141" actId="1035"/>
          <ac:spMkLst>
            <pc:docMk/>
            <pc:sldMk cId="3645663806" sldId="353"/>
            <ac:spMk id="3" creationId="{30A4C540-649C-2E0C-05B5-7568E619E34E}"/>
          </ac:spMkLst>
        </pc:spChg>
        <pc:spChg chg="mod">
          <ac:chgData name="Kristie Gensheimer" userId="df0f16c4-14aa-4531-8753-6ee383efd2fa" providerId="ADAL" clId="{7046E4FA-43AF-49E0-B1A7-5D4FE96A469C}" dt="2024-02-29T18:28:06.036" v="141" actId="1035"/>
          <ac:spMkLst>
            <pc:docMk/>
            <pc:sldMk cId="3645663806" sldId="353"/>
            <ac:spMk id="4" creationId="{24A36F84-2996-4D1C-A03C-B32418978037}"/>
          </ac:spMkLst>
        </pc:spChg>
        <pc:spChg chg="mod">
          <ac:chgData name="Kristie Gensheimer" userId="df0f16c4-14aa-4531-8753-6ee383efd2fa" providerId="ADAL" clId="{7046E4FA-43AF-49E0-B1A7-5D4FE96A469C}" dt="2024-02-29T18:28:06.036" v="141" actId="1035"/>
          <ac:spMkLst>
            <pc:docMk/>
            <pc:sldMk cId="3645663806" sldId="353"/>
            <ac:spMk id="5" creationId="{00E30C43-56B7-D0D6-873E-89C7BA8837F7}"/>
          </ac:spMkLst>
        </pc:spChg>
        <pc:spChg chg="mod">
          <ac:chgData name="Kristie Gensheimer" userId="df0f16c4-14aa-4531-8753-6ee383efd2fa" providerId="ADAL" clId="{7046E4FA-43AF-49E0-B1A7-5D4FE96A469C}" dt="2024-02-29T18:28:06.036" v="141" actId="1035"/>
          <ac:spMkLst>
            <pc:docMk/>
            <pc:sldMk cId="3645663806" sldId="353"/>
            <ac:spMk id="6" creationId="{6B30B77D-7644-5B5D-4B67-611356E0E0C1}"/>
          </ac:spMkLst>
        </pc:spChg>
        <pc:spChg chg="mod">
          <ac:chgData name="Kristie Gensheimer" userId="df0f16c4-14aa-4531-8753-6ee383efd2fa" providerId="ADAL" clId="{7046E4FA-43AF-49E0-B1A7-5D4FE96A469C}" dt="2024-02-29T18:28:06.036" v="141" actId="1035"/>
          <ac:spMkLst>
            <pc:docMk/>
            <pc:sldMk cId="3645663806" sldId="353"/>
            <ac:spMk id="7" creationId="{62E77647-01E3-A352-F6D5-53E24B996D8D}"/>
          </ac:spMkLst>
        </pc:spChg>
        <pc:spChg chg="add mod ord">
          <ac:chgData name="Kristie Gensheimer" userId="df0f16c4-14aa-4531-8753-6ee383efd2fa" providerId="ADAL" clId="{7046E4FA-43AF-49E0-B1A7-5D4FE96A469C}" dt="2024-02-29T18:28:06.036" v="141" actId="1035"/>
          <ac:spMkLst>
            <pc:docMk/>
            <pc:sldMk cId="3645663806" sldId="353"/>
            <ac:spMk id="8" creationId="{C21D0BD3-DC0F-6D7C-BCF5-2E160CA7A1B9}"/>
          </ac:spMkLst>
        </pc:spChg>
        <pc:spChg chg="add mod ord">
          <ac:chgData name="Kristie Gensheimer" userId="df0f16c4-14aa-4531-8753-6ee383efd2fa" providerId="ADAL" clId="{7046E4FA-43AF-49E0-B1A7-5D4FE96A469C}" dt="2024-02-29T18:28:06.036" v="141" actId="1035"/>
          <ac:spMkLst>
            <pc:docMk/>
            <pc:sldMk cId="3645663806" sldId="353"/>
            <ac:spMk id="9" creationId="{0E8FDB66-4434-F41F-6521-E38D41EC166F}"/>
          </ac:spMkLst>
        </pc:spChg>
        <pc:spChg chg="mod">
          <ac:chgData name="Kristie Gensheimer" userId="df0f16c4-14aa-4531-8753-6ee383efd2fa" providerId="ADAL" clId="{7046E4FA-43AF-49E0-B1A7-5D4FE96A469C}" dt="2024-02-29T18:27:42.680" v="131"/>
          <ac:spMkLst>
            <pc:docMk/>
            <pc:sldMk cId="3645663806" sldId="353"/>
            <ac:spMk id="10" creationId="{EA1BE177-7731-7BA3-0F1F-FD45DC9437FA}"/>
          </ac:spMkLst>
        </pc:spChg>
        <pc:spChg chg="add mod ord">
          <ac:chgData name="Kristie Gensheimer" userId="df0f16c4-14aa-4531-8753-6ee383efd2fa" providerId="ADAL" clId="{7046E4FA-43AF-49E0-B1A7-5D4FE96A469C}" dt="2024-02-29T18:28:06.036" v="141" actId="1035"/>
          <ac:spMkLst>
            <pc:docMk/>
            <pc:sldMk cId="3645663806" sldId="353"/>
            <ac:spMk id="12" creationId="{60735210-B545-302F-E304-E31F16A77428}"/>
          </ac:spMkLst>
        </pc:spChg>
        <pc:spChg chg="mod">
          <ac:chgData name="Kristie Gensheimer" userId="df0f16c4-14aa-4531-8753-6ee383efd2fa" providerId="ADAL" clId="{7046E4FA-43AF-49E0-B1A7-5D4FE96A469C}" dt="2024-02-29T18:29:36.603" v="183" actId="404"/>
          <ac:spMkLst>
            <pc:docMk/>
            <pc:sldMk cId="3645663806" sldId="353"/>
            <ac:spMk id="13" creationId="{AAE3862C-FF9C-E150-48B0-8A0E4B9B2C1F}"/>
          </ac:spMkLst>
        </pc:spChg>
        <pc:spChg chg="add mod ord">
          <ac:chgData name="Kristie Gensheimer" userId="df0f16c4-14aa-4531-8753-6ee383efd2fa" providerId="ADAL" clId="{7046E4FA-43AF-49E0-B1A7-5D4FE96A469C}" dt="2024-02-29T18:28:06.036" v="141" actId="1035"/>
          <ac:spMkLst>
            <pc:docMk/>
            <pc:sldMk cId="3645663806" sldId="353"/>
            <ac:spMk id="14" creationId="{26426B4D-802E-A768-03CC-A3B7A9D8CFD2}"/>
          </ac:spMkLst>
        </pc:spChg>
        <pc:spChg chg="add mod ord">
          <ac:chgData name="Kristie Gensheimer" userId="df0f16c4-14aa-4531-8753-6ee383efd2fa" providerId="ADAL" clId="{7046E4FA-43AF-49E0-B1A7-5D4FE96A469C}" dt="2024-02-29T18:28:06.036" v="141" actId="1035"/>
          <ac:spMkLst>
            <pc:docMk/>
            <pc:sldMk cId="3645663806" sldId="353"/>
            <ac:spMk id="15" creationId="{28EFE847-6978-746D-5C1C-FC85B2709175}"/>
          </ac:spMkLst>
        </pc:spChg>
      </pc:sldChg>
    </pc:docChg>
  </pc:docChgLst>
  <pc:docChgLst>
    <pc:chgData name="Kristie Gensheimer" userId="df0f16c4-14aa-4531-8753-6ee383efd2fa" providerId="ADAL" clId="{5CE37AFE-E882-498B-8DFC-E3E4C262B2B5}"/>
    <pc:docChg chg="custSel modSld">
      <pc:chgData name="Kristie Gensheimer" userId="df0f16c4-14aa-4531-8753-6ee383efd2fa" providerId="ADAL" clId="{5CE37AFE-E882-498B-8DFC-E3E4C262B2B5}" dt="2024-03-21T15:58:26.825" v="11" actId="167"/>
      <pc:docMkLst>
        <pc:docMk/>
      </pc:docMkLst>
      <pc:sldChg chg="addSp delSp modSp mod">
        <pc:chgData name="Kristie Gensheimer" userId="df0f16c4-14aa-4531-8753-6ee383efd2fa" providerId="ADAL" clId="{5CE37AFE-E882-498B-8DFC-E3E4C262B2B5}" dt="2024-03-21T15:58:26.825" v="11" actId="167"/>
        <pc:sldMkLst>
          <pc:docMk/>
          <pc:sldMk cId="3645663806" sldId="353"/>
        </pc:sldMkLst>
        <pc:spChg chg="del">
          <ac:chgData name="Kristie Gensheimer" userId="df0f16c4-14aa-4531-8753-6ee383efd2fa" providerId="ADAL" clId="{5CE37AFE-E882-498B-8DFC-E3E4C262B2B5}" dt="2024-03-21T15:54:20.543" v="0" actId="478"/>
          <ac:spMkLst>
            <pc:docMk/>
            <pc:sldMk cId="3645663806" sldId="353"/>
            <ac:spMk id="2" creationId="{BBE17536-D495-A0F0-5D67-D83259FADF70}"/>
          </ac:spMkLst>
        </pc:spChg>
        <pc:spChg chg="del">
          <ac:chgData name="Kristie Gensheimer" userId="df0f16c4-14aa-4531-8753-6ee383efd2fa" providerId="ADAL" clId="{5CE37AFE-E882-498B-8DFC-E3E4C262B2B5}" dt="2024-03-21T15:54:20.543" v="0" actId="478"/>
          <ac:spMkLst>
            <pc:docMk/>
            <pc:sldMk cId="3645663806" sldId="353"/>
            <ac:spMk id="3" creationId="{30A4C540-649C-2E0C-05B5-7568E619E34E}"/>
          </ac:spMkLst>
        </pc:spChg>
        <pc:spChg chg="del">
          <ac:chgData name="Kristie Gensheimer" userId="df0f16c4-14aa-4531-8753-6ee383efd2fa" providerId="ADAL" clId="{5CE37AFE-E882-498B-8DFC-E3E4C262B2B5}" dt="2024-03-21T15:54:25.036" v="1" actId="478"/>
          <ac:spMkLst>
            <pc:docMk/>
            <pc:sldMk cId="3645663806" sldId="353"/>
            <ac:spMk id="4" creationId="{24A36F84-2996-4D1C-A03C-B32418978037}"/>
          </ac:spMkLst>
        </pc:spChg>
        <pc:spChg chg="del">
          <ac:chgData name="Kristie Gensheimer" userId="df0f16c4-14aa-4531-8753-6ee383efd2fa" providerId="ADAL" clId="{5CE37AFE-E882-498B-8DFC-E3E4C262B2B5}" dt="2024-03-21T15:54:20.543" v="0" actId="478"/>
          <ac:spMkLst>
            <pc:docMk/>
            <pc:sldMk cId="3645663806" sldId="353"/>
            <ac:spMk id="5" creationId="{00E30C43-56B7-D0D6-873E-89C7BA8837F7}"/>
          </ac:spMkLst>
        </pc:spChg>
        <pc:spChg chg="del">
          <ac:chgData name="Kristie Gensheimer" userId="df0f16c4-14aa-4531-8753-6ee383efd2fa" providerId="ADAL" clId="{5CE37AFE-E882-498B-8DFC-E3E4C262B2B5}" dt="2024-03-21T15:54:20.543" v="0" actId="478"/>
          <ac:spMkLst>
            <pc:docMk/>
            <pc:sldMk cId="3645663806" sldId="353"/>
            <ac:spMk id="6" creationId="{6B30B77D-7644-5B5D-4B67-611356E0E0C1}"/>
          </ac:spMkLst>
        </pc:spChg>
        <pc:spChg chg="del">
          <ac:chgData name="Kristie Gensheimer" userId="df0f16c4-14aa-4531-8753-6ee383efd2fa" providerId="ADAL" clId="{5CE37AFE-E882-498B-8DFC-E3E4C262B2B5}" dt="2024-03-21T15:54:20.543" v="0" actId="478"/>
          <ac:spMkLst>
            <pc:docMk/>
            <pc:sldMk cId="3645663806" sldId="353"/>
            <ac:spMk id="7" creationId="{62E77647-01E3-A352-F6D5-53E24B996D8D}"/>
          </ac:spMkLst>
        </pc:spChg>
        <pc:spChg chg="del">
          <ac:chgData name="Kristie Gensheimer" userId="df0f16c4-14aa-4531-8753-6ee383efd2fa" providerId="ADAL" clId="{5CE37AFE-E882-498B-8DFC-E3E4C262B2B5}" dt="2024-03-21T15:54:20.543" v="0" actId="478"/>
          <ac:spMkLst>
            <pc:docMk/>
            <pc:sldMk cId="3645663806" sldId="353"/>
            <ac:spMk id="8" creationId="{C21D0BD3-DC0F-6D7C-BCF5-2E160CA7A1B9}"/>
          </ac:spMkLst>
        </pc:spChg>
        <pc:spChg chg="del">
          <ac:chgData name="Kristie Gensheimer" userId="df0f16c4-14aa-4531-8753-6ee383efd2fa" providerId="ADAL" clId="{5CE37AFE-E882-498B-8DFC-E3E4C262B2B5}" dt="2024-03-21T15:54:20.543" v="0" actId="478"/>
          <ac:spMkLst>
            <pc:docMk/>
            <pc:sldMk cId="3645663806" sldId="353"/>
            <ac:spMk id="9" creationId="{0E8FDB66-4434-F41F-6521-E38D41EC166F}"/>
          </ac:spMkLst>
        </pc:spChg>
        <pc:spChg chg="del">
          <ac:chgData name="Kristie Gensheimer" userId="df0f16c4-14aa-4531-8753-6ee383efd2fa" providerId="ADAL" clId="{5CE37AFE-E882-498B-8DFC-E3E4C262B2B5}" dt="2024-03-21T15:54:20.543" v="0" actId="478"/>
          <ac:spMkLst>
            <pc:docMk/>
            <pc:sldMk cId="3645663806" sldId="353"/>
            <ac:spMk id="12" creationId="{60735210-B545-302F-E304-E31F16A77428}"/>
          </ac:spMkLst>
        </pc:spChg>
        <pc:spChg chg="del">
          <ac:chgData name="Kristie Gensheimer" userId="df0f16c4-14aa-4531-8753-6ee383efd2fa" providerId="ADAL" clId="{5CE37AFE-E882-498B-8DFC-E3E4C262B2B5}" dt="2024-03-21T15:54:20.543" v="0" actId="478"/>
          <ac:spMkLst>
            <pc:docMk/>
            <pc:sldMk cId="3645663806" sldId="353"/>
            <ac:spMk id="13" creationId="{AAE3862C-FF9C-E150-48B0-8A0E4B9B2C1F}"/>
          </ac:spMkLst>
        </pc:spChg>
        <pc:spChg chg="del">
          <ac:chgData name="Kristie Gensheimer" userId="df0f16c4-14aa-4531-8753-6ee383efd2fa" providerId="ADAL" clId="{5CE37AFE-E882-498B-8DFC-E3E4C262B2B5}" dt="2024-03-21T15:54:20.543" v="0" actId="478"/>
          <ac:spMkLst>
            <pc:docMk/>
            <pc:sldMk cId="3645663806" sldId="353"/>
            <ac:spMk id="14" creationId="{26426B4D-802E-A768-03CC-A3B7A9D8CFD2}"/>
          </ac:spMkLst>
        </pc:spChg>
        <pc:spChg chg="del">
          <ac:chgData name="Kristie Gensheimer" userId="df0f16c4-14aa-4531-8753-6ee383efd2fa" providerId="ADAL" clId="{5CE37AFE-E882-498B-8DFC-E3E4C262B2B5}" dt="2024-03-21T15:54:20.543" v="0" actId="478"/>
          <ac:spMkLst>
            <pc:docMk/>
            <pc:sldMk cId="3645663806" sldId="353"/>
            <ac:spMk id="15" creationId="{28EFE847-6978-746D-5C1C-FC85B2709175}"/>
          </ac:spMkLst>
        </pc:spChg>
        <pc:spChg chg="add del mod">
          <ac:chgData name="Kristie Gensheimer" userId="df0f16c4-14aa-4531-8753-6ee383efd2fa" providerId="ADAL" clId="{5CE37AFE-E882-498B-8DFC-E3E4C262B2B5}" dt="2024-03-21T15:54:25.036" v="1" actId="478"/>
          <ac:spMkLst>
            <pc:docMk/>
            <pc:sldMk cId="3645663806" sldId="353"/>
            <ac:spMk id="17" creationId="{48607F45-AA65-0D75-FBF6-B29DDCA80C71}"/>
          </ac:spMkLst>
        </pc:spChg>
        <pc:spChg chg="add del mod">
          <ac:chgData name="Kristie Gensheimer" userId="df0f16c4-14aa-4531-8753-6ee383efd2fa" providerId="ADAL" clId="{5CE37AFE-E882-498B-8DFC-E3E4C262B2B5}" dt="2024-03-21T15:54:25.036" v="1" actId="478"/>
          <ac:spMkLst>
            <pc:docMk/>
            <pc:sldMk cId="3645663806" sldId="353"/>
            <ac:spMk id="19" creationId="{C0F751CA-19C3-86DC-2465-4A846CE8B6EB}"/>
          </ac:spMkLst>
        </pc:spChg>
        <pc:spChg chg="add del mod">
          <ac:chgData name="Kristie Gensheimer" userId="df0f16c4-14aa-4531-8753-6ee383efd2fa" providerId="ADAL" clId="{5CE37AFE-E882-498B-8DFC-E3E4C262B2B5}" dt="2024-03-21T15:54:25.036" v="1" actId="478"/>
          <ac:spMkLst>
            <pc:docMk/>
            <pc:sldMk cId="3645663806" sldId="353"/>
            <ac:spMk id="21" creationId="{6294C97C-ADBA-D186-6247-46F00BEA06AE}"/>
          </ac:spMkLst>
        </pc:spChg>
        <pc:spChg chg="add del mod">
          <ac:chgData name="Kristie Gensheimer" userId="df0f16c4-14aa-4531-8753-6ee383efd2fa" providerId="ADAL" clId="{5CE37AFE-E882-498B-8DFC-E3E4C262B2B5}" dt="2024-03-21T15:54:25.036" v="1" actId="478"/>
          <ac:spMkLst>
            <pc:docMk/>
            <pc:sldMk cId="3645663806" sldId="353"/>
            <ac:spMk id="23" creationId="{0568C8F3-D4F2-BEAB-D2BB-53639F76A074}"/>
          </ac:spMkLst>
        </pc:spChg>
        <pc:spChg chg="add del mod">
          <ac:chgData name="Kristie Gensheimer" userId="df0f16c4-14aa-4531-8753-6ee383efd2fa" providerId="ADAL" clId="{5CE37AFE-E882-498B-8DFC-E3E4C262B2B5}" dt="2024-03-21T15:54:25.036" v="1" actId="478"/>
          <ac:spMkLst>
            <pc:docMk/>
            <pc:sldMk cId="3645663806" sldId="353"/>
            <ac:spMk id="25" creationId="{EAC8524A-964E-BA65-97CB-326D8A57E5E5}"/>
          </ac:spMkLst>
        </pc:spChg>
        <pc:spChg chg="add del mod">
          <ac:chgData name="Kristie Gensheimer" userId="df0f16c4-14aa-4531-8753-6ee383efd2fa" providerId="ADAL" clId="{5CE37AFE-E882-498B-8DFC-E3E4C262B2B5}" dt="2024-03-21T15:54:26.634" v="2" actId="478"/>
          <ac:spMkLst>
            <pc:docMk/>
            <pc:sldMk cId="3645663806" sldId="353"/>
            <ac:spMk id="27" creationId="{A4ACA2D4-7583-8C30-54D7-AF8DAB76F298}"/>
          </ac:spMkLst>
        </pc:spChg>
        <pc:picChg chg="add mod ord">
          <ac:chgData name="Kristie Gensheimer" userId="df0f16c4-14aa-4531-8753-6ee383efd2fa" providerId="ADAL" clId="{5CE37AFE-E882-498B-8DFC-E3E4C262B2B5}" dt="2024-03-21T15:58:26.825" v="11" actId="167"/>
          <ac:picMkLst>
            <pc:docMk/>
            <pc:sldMk cId="3645663806" sldId="353"/>
            <ac:picMk id="3" creationId="{AAA03FDB-6F2C-E42E-6D01-6509E10F4B1F}"/>
          </ac:picMkLst>
        </pc:picChg>
        <pc:picChg chg="add del mod ord">
          <ac:chgData name="Kristie Gensheimer" userId="df0f16c4-14aa-4531-8753-6ee383efd2fa" providerId="ADAL" clId="{5CE37AFE-E882-498B-8DFC-E3E4C262B2B5}" dt="2024-03-21T15:58:23.302" v="7" actId="478"/>
          <ac:picMkLst>
            <pc:docMk/>
            <pc:sldMk cId="3645663806" sldId="353"/>
            <ac:picMk id="29" creationId="{916CFDB4-7B35-D64B-36F2-4D7AB122507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5B50C1-1F20-FA40-8E35-0C3A8B9D5D13}" type="datetimeFigureOut">
              <a:rPr lang="en-US" smtClean="0"/>
              <a:t>3/21/2024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3FC7BD-1ECA-F543-883D-5FC7B528C77F}" type="slidenum">
              <a:rPr lang="en-US" smtClean="0"/>
              <a:t>‹#›</a:t>
            </a:fld>
            <a:endParaRPr lang="en-US"/>
          </a:p>
        </p:txBody>
      </p:sp>
    </p:spTree>
    <p:extLst>
      <p:ext uri="{BB962C8B-B14F-4D97-AF65-F5344CB8AC3E}">
        <p14:creationId xmlns:p14="http://schemas.microsoft.com/office/powerpoint/2010/main" val="2653806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Placeholder 34" descr="A body of water with a hill in the background&#10;&#10;Description automatically generated">
            <a:extLst>
              <a:ext uri="{FF2B5EF4-FFF2-40B4-BE49-F238E27FC236}">
                <a16:creationId xmlns:a16="http://schemas.microsoft.com/office/drawing/2014/main" id="{5141B363-89B2-2CDE-7E74-207FA0CAEE71}"/>
              </a:ext>
            </a:extLst>
          </p:cNvPr>
          <p:cNvPicPr>
            <a:picLocks noChangeAspect="1"/>
          </p:cNvPicPr>
          <p:nvPr userDrawn="1"/>
        </p:nvPicPr>
        <p:blipFill>
          <a:blip r:embed="rId2"/>
          <a:srcRect l="7184" r="7184"/>
          <a:stretch>
            <a:fillRect/>
          </a:stretch>
        </p:blipFill>
        <p:spPr>
          <a:xfrm>
            <a:off x="0" y="5200656"/>
            <a:ext cx="12192000" cy="1657349"/>
          </a:xfrm>
          <a:prstGeom prst="rect">
            <a:avLst/>
          </a:prstGeom>
        </p:spPr>
      </p:pic>
      <p:sp>
        <p:nvSpPr>
          <p:cNvPr id="8" name="Title 1">
            <a:extLst>
              <a:ext uri="{FF2B5EF4-FFF2-40B4-BE49-F238E27FC236}">
                <a16:creationId xmlns:a16="http://schemas.microsoft.com/office/drawing/2014/main" id="{D5C23B5D-72E2-0FA5-7F55-A0926DC68885}"/>
              </a:ext>
            </a:extLst>
          </p:cNvPr>
          <p:cNvSpPr>
            <a:spLocks noGrp="1"/>
          </p:cNvSpPr>
          <p:nvPr>
            <p:ph type="ctrTitle" hasCustomPrompt="1"/>
          </p:nvPr>
        </p:nvSpPr>
        <p:spPr>
          <a:xfrm>
            <a:off x="653844" y="2670052"/>
            <a:ext cx="10890456" cy="673993"/>
          </a:xfrm>
          <a:prstGeom prst="rect">
            <a:avLst/>
          </a:prstGeom>
        </p:spPr>
        <p:txBody>
          <a:bodyPr vert="horz" lIns="91440" tIns="45720" rIns="91440" bIns="45720" rtlCol="0" anchor="t">
            <a:noAutofit/>
          </a:bodyPr>
          <a:lstStyle>
            <a:lvl1pPr>
              <a:defRPr lang="en-US" sz="4800" dirty="0"/>
            </a:lvl1pPr>
          </a:lstStyle>
          <a:p>
            <a:pPr lvl="0"/>
            <a:r>
              <a:rPr lang="en-US" dirty="0"/>
              <a:t>Title of This Presentation</a:t>
            </a:r>
          </a:p>
        </p:txBody>
      </p:sp>
      <p:sp>
        <p:nvSpPr>
          <p:cNvPr id="9" name="Content Placeholder 2">
            <a:extLst>
              <a:ext uri="{FF2B5EF4-FFF2-40B4-BE49-F238E27FC236}">
                <a16:creationId xmlns:a16="http://schemas.microsoft.com/office/drawing/2014/main" id="{29158061-39B4-7AF5-8764-F0B86C32DB5C}"/>
              </a:ext>
            </a:extLst>
          </p:cNvPr>
          <p:cNvSpPr>
            <a:spLocks noGrp="1"/>
          </p:cNvSpPr>
          <p:nvPr>
            <p:ph idx="10" hasCustomPrompt="1"/>
          </p:nvPr>
        </p:nvSpPr>
        <p:spPr>
          <a:xfrm>
            <a:off x="653845" y="4709747"/>
            <a:ext cx="10890457" cy="365760"/>
          </a:xfrm>
        </p:spPr>
        <p:txBody>
          <a:bodyPr anchor="ctr">
            <a:normAutofit/>
          </a:bodyPr>
          <a:lstStyle>
            <a:lvl1pPr marL="0" indent="0" algn="r">
              <a:buNone/>
              <a:defRPr sz="1100" b="0" i="0" baseline="0">
                <a:latin typeface="Aptos Light" panose="020B0004020202020204" pitchFamily="34" charset="0"/>
                <a:cs typeface="Arial" panose="020B0604020202020204" pitchFamily="34" charset="0"/>
              </a:defRPr>
            </a:lvl1pPr>
          </a:lstStyle>
          <a:p>
            <a:pPr>
              <a:lnSpc>
                <a:spcPct val="100000"/>
              </a:lnSpc>
            </a:pPr>
            <a:r>
              <a:rPr lang="en-US" b="1" dirty="0"/>
              <a:t>Presenter Name, Title</a:t>
            </a:r>
            <a:endParaRPr lang="en-US" dirty="0"/>
          </a:p>
        </p:txBody>
      </p:sp>
      <p:sp>
        <p:nvSpPr>
          <p:cNvPr id="10" name="Content Placeholder 2">
            <a:extLst>
              <a:ext uri="{FF2B5EF4-FFF2-40B4-BE49-F238E27FC236}">
                <a16:creationId xmlns:a16="http://schemas.microsoft.com/office/drawing/2014/main" id="{5F6EFF38-4EB3-43BB-2108-64C2804D7E04}"/>
              </a:ext>
            </a:extLst>
          </p:cNvPr>
          <p:cNvSpPr>
            <a:spLocks noGrp="1"/>
          </p:cNvSpPr>
          <p:nvPr>
            <p:ph idx="14" hasCustomPrompt="1"/>
          </p:nvPr>
        </p:nvSpPr>
        <p:spPr>
          <a:xfrm>
            <a:off x="653845" y="2423160"/>
            <a:ext cx="10890455" cy="242648"/>
          </a:xfrm>
        </p:spPr>
        <p:txBody>
          <a:bodyPr vert="horz" lIns="91440" tIns="45720" rIns="91440" bIns="45720" rtlCol="0" anchor="b">
            <a:noAutofit/>
          </a:bodyPr>
          <a:lstStyle>
            <a:lvl1pPr marL="0" indent="0">
              <a:buNone/>
              <a:defRPr lang="en-US" sz="1600" b="0" i="0" baseline="0" dirty="0">
                <a:latin typeface="Aptos" panose="020B0004020202020204" pitchFamily="34" charset="0"/>
                <a:cs typeface="Arial" panose="020B0604020202020204" pitchFamily="34" charset="0"/>
              </a:defRPr>
            </a:lvl1pPr>
          </a:lstStyle>
          <a:p>
            <a:pPr marL="171450" lvl="0" indent="-171450">
              <a:lnSpc>
                <a:spcPct val="100000"/>
              </a:lnSpc>
            </a:pPr>
            <a:r>
              <a:rPr lang="en-US" b="1" dirty="0" err="1"/>
              <a:t>Subheadline</a:t>
            </a:r>
            <a:endParaRPr lang="en-US" dirty="0"/>
          </a:p>
        </p:txBody>
      </p:sp>
      <p:sp>
        <p:nvSpPr>
          <p:cNvPr id="4" name="Footer Placeholder 3">
            <a:extLst>
              <a:ext uri="{FF2B5EF4-FFF2-40B4-BE49-F238E27FC236}">
                <a16:creationId xmlns:a16="http://schemas.microsoft.com/office/drawing/2014/main" id="{6ACB5093-55FC-0448-F02D-594C2D218460}"/>
              </a:ext>
            </a:extLst>
          </p:cNvPr>
          <p:cNvSpPr>
            <a:spLocks noGrp="1"/>
          </p:cNvSpPr>
          <p:nvPr>
            <p:ph type="ftr" sz="quarter" idx="15"/>
          </p:nvPr>
        </p:nvSpPr>
        <p:spPr/>
        <p:txBody>
          <a:bodyPr/>
          <a:lstStyle>
            <a:lvl1pPr>
              <a:defRPr>
                <a:solidFill>
                  <a:schemeClr val="bg1"/>
                </a:solidFill>
              </a:defRPr>
            </a:lvl1pPr>
          </a:lstStyle>
          <a:p>
            <a:r>
              <a:rPr lang="en-US"/>
              <a:t>FOR INTERNAL USE ONLY. DO NOT DISTRIBUTE TO CLIENTS.</a:t>
            </a:r>
            <a:endParaRPr lang="en-US" dirty="0"/>
          </a:p>
        </p:txBody>
      </p:sp>
      <p:sp>
        <p:nvSpPr>
          <p:cNvPr id="5" name="Slide Number Placeholder 4">
            <a:extLst>
              <a:ext uri="{FF2B5EF4-FFF2-40B4-BE49-F238E27FC236}">
                <a16:creationId xmlns:a16="http://schemas.microsoft.com/office/drawing/2014/main" id="{6148408B-0FEB-6B97-2331-6940833AC2EE}"/>
              </a:ext>
            </a:extLst>
          </p:cNvPr>
          <p:cNvSpPr>
            <a:spLocks noGrp="1"/>
          </p:cNvSpPr>
          <p:nvPr>
            <p:ph type="sldNum" sz="quarter" idx="16"/>
          </p:nvPr>
        </p:nvSpPr>
        <p:spPr/>
        <p:txBody>
          <a:bodyPr/>
          <a:lstStyle>
            <a:lvl1pPr>
              <a:defRPr>
                <a:solidFill>
                  <a:schemeClr val="bg1"/>
                </a:solidFill>
              </a:defRPr>
            </a:lvl1pPr>
          </a:lstStyle>
          <a:p>
            <a:fld id="{AB0A2F5B-9D58-954B-BE2D-971097BC211C}" type="slidenum">
              <a:rPr lang="en-US" smtClean="0"/>
              <a:pPr/>
              <a:t>‹#›</a:t>
            </a:fld>
            <a:endParaRPr lang="en-US" dirty="0"/>
          </a:p>
        </p:txBody>
      </p:sp>
      <p:pic>
        <p:nvPicPr>
          <p:cNvPr id="6" name="Graphic 5">
            <a:extLst>
              <a:ext uri="{FF2B5EF4-FFF2-40B4-BE49-F238E27FC236}">
                <a16:creationId xmlns:a16="http://schemas.microsoft.com/office/drawing/2014/main" id="{1AAEBFCE-33F0-BF32-BD54-D955C1FDB330}"/>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669983"/>
            <a:ext cx="1396183" cy="220765"/>
          </a:xfrm>
          <a:prstGeom prst="rect">
            <a:avLst/>
          </a:prstGeom>
        </p:spPr>
      </p:pic>
    </p:spTree>
    <p:extLst>
      <p:ext uri="{BB962C8B-B14F-4D97-AF65-F5344CB8AC3E}">
        <p14:creationId xmlns:p14="http://schemas.microsoft.com/office/powerpoint/2010/main" val="1532382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7">
    <p:spTree>
      <p:nvGrpSpPr>
        <p:cNvPr id="1" name=""/>
        <p:cNvGrpSpPr/>
        <p:nvPr/>
      </p:nvGrpSpPr>
      <p:grpSpPr>
        <a:xfrm>
          <a:off x="0" y="0"/>
          <a:ext cx="0" cy="0"/>
          <a:chOff x="0" y="0"/>
          <a:chExt cx="0" cy="0"/>
        </a:xfrm>
      </p:grpSpPr>
      <p:pic>
        <p:nvPicPr>
          <p:cNvPr id="2" name="Picture Placeholder 18">
            <a:extLst>
              <a:ext uri="{FF2B5EF4-FFF2-40B4-BE49-F238E27FC236}">
                <a16:creationId xmlns:a16="http://schemas.microsoft.com/office/drawing/2014/main" id="{836BECDE-151A-49DB-F14B-6510E732575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600" b="19872"/>
          <a:stretch/>
        </p:blipFill>
        <p:spPr>
          <a:xfrm>
            <a:off x="0" y="5200656"/>
            <a:ext cx="12192000" cy="1657349"/>
          </a:xfrm>
          <a:prstGeom prst="rect">
            <a:avLst/>
          </a:prstGeom>
        </p:spPr>
      </p:pic>
      <p:sp>
        <p:nvSpPr>
          <p:cNvPr id="10" name="Title 1">
            <a:extLst>
              <a:ext uri="{FF2B5EF4-FFF2-40B4-BE49-F238E27FC236}">
                <a16:creationId xmlns:a16="http://schemas.microsoft.com/office/drawing/2014/main" id="{22E046BE-8A0B-1E64-CAE5-BD0447A149A7}"/>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4800" dirty="0"/>
            </a:lvl1pPr>
          </a:lstStyle>
          <a:p>
            <a:pPr lvl="0"/>
            <a:r>
              <a:rPr lang="en-US" dirty="0"/>
              <a:t>Divider Slide</a:t>
            </a:r>
          </a:p>
        </p:txBody>
      </p:sp>
      <p:sp>
        <p:nvSpPr>
          <p:cNvPr id="11" name="Content Placeholder 2">
            <a:extLst>
              <a:ext uri="{FF2B5EF4-FFF2-40B4-BE49-F238E27FC236}">
                <a16:creationId xmlns:a16="http://schemas.microsoft.com/office/drawing/2014/main" id="{155DEF63-75E7-DFE7-8261-573F6D774763}"/>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panose="020B0004020202020204" pitchFamily="34" charset="0"/>
                <a:cs typeface="Arial" panose="020B0604020202020204" pitchFamily="34" charset="0"/>
              </a:defRPr>
            </a:lvl1pPr>
          </a:lstStyle>
          <a:p>
            <a:pPr>
              <a:lnSpc>
                <a:spcPct val="100000"/>
              </a:lnSpc>
            </a:pPr>
            <a:r>
              <a:rPr lang="en-US" b="1" dirty="0" err="1"/>
              <a:t>Subheadline</a:t>
            </a:r>
            <a:endParaRPr lang="en-US" dirty="0"/>
          </a:p>
        </p:txBody>
      </p:sp>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FOR INTERNAL USE ONLY. DO NOT DISTRIBUTE TO CLIENTS.</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A39E546F-BBE9-E5F0-A8DC-BEF276751733}"/>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669983"/>
            <a:ext cx="1396183" cy="220765"/>
          </a:xfrm>
          <a:prstGeom prst="rect">
            <a:avLst/>
          </a:prstGeom>
        </p:spPr>
      </p:pic>
    </p:spTree>
    <p:extLst>
      <p:ext uri="{BB962C8B-B14F-4D97-AF65-F5344CB8AC3E}">
        <p14:creationId xmlns:p14="http://schemas.microsoft.com/office/powerpoint/2010/main" val="805368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8">
    <p:spTree>
      <p:nvGrpSpPr>
        <p:cNvPr id="1" name=""/>
        <p:cNvGrpSpPr/>
        <p:nvPr/>
      </p:nvGrpSpPr>
      <p:grpSpPr>
        <a:xfrm>
          <a:off x="0" y="0"/>
          <a:ext cx="0" cy="0"/>
          <a:chOff x="0" y="0"/>
          <a:chExt cx="0" cy="0"/>
        </a:xfrm>
      </p:grpSpPr>
      <p:pic>
        <p:nvPicPr>
          <p:cNvPr id="2" name="Picture Placeholder 18">
            <a:extLst>
              <a:ext uri="{FF2B5EF4-FFF2-40B4-BE49-F238E27FC236}">
                <a16:creationId xmlns:a16="http://schemas.microsoft.com/office/drawing/2014/main" id="{5511C6A7-8A80-B39E-07A4-B92FF36DD2D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3456" b="32939"/>
          <a:stretch/>
        </p:blipFill>
        <p:spPr>
          <a:xfrm>
            <a:off x="0" y="5200656"/>
            <a:ext cx="12192000" cy="1657349"/>
          </a:xfrm>
          <a:prstGeom prst="rect">
            <a:avLst/>
          </a:prstGeom>
        </p:spPr>
      </p:pic>
      <p:sp>
        <p:nvSpPr>
          <p:cNvPr id="10" name="Title 1">
            <a:extLst>
              <a:ext uri="{FF2B5EF4-FFF2-40B4-BE49-F238E27FC236}">
                <a16:creationId xmlns:a16="http://schemas.microsoft.com/office/drawing/2014/main" id="{22E046BE-8A0B-1E64-CAE5-BD0447A149A7}"/>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4800" dirty="0"/>
            </a:lvl1pPr>
          </a:lstStyle>
          <a:p>
            <a:pPr lvl="0"/>
            <a:r>
              <a:rPr lang="en-US" dirty="0"/>
              <a:t>Divider Slide</a:t>
            </a:r>
          </a:p>
        </p:txBody>
      </p:sp>
      <p:sp>
        <p:nvSpPr>
          <p:cNvPr id="11" name="Content Placeholder 2">
            <a:extLst>
              <a:ext uri="{FF2B5EF4-FFF2-40B4-BE49-F238E27FC236}">
                <a16:creationId xmlns:a16="http://schemas.microsoft.com/office/drawing/2014/main" id="{155DEF63-75E7-DFE7-8261-573F6D774763}"/>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panose="020B0004020202020204" pitchFamily="34" charset="0"/>
                <a:cs typeface="Arial" panose="020B0604020202020204" pitchFamily="34" charset="0"/>
              </a:defRPr>
            </a:lvl1pPr>
          </a:lstStyle>
          <a:p>
            <a:pPr>
              <a:lnSpc>
                <a:spcPct val="100000"/>
              </a:lnSpc>
            </a:pPr>
            <a:r>
              <a:rPr lang="en-US" b="1" dirty="0" err="1"/>
              <a:t>Subheadline</a:t>
            </a:r>
            <a:endParaRPr lang="en-US" dirty="0"/>
          </a:p>
        </p:txBody>
      </p:sp>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FOR INTERNAL USE ONLY. DO NOT DISTRIBUTE TO CLIENTS.</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A39E546F-BBE9-E5F0-A8DC-BEF276751733}"/>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669983"/>
            <a:ext cx="1396183" cy="220765"/>
          </a:xfrm>
          <a:prstGeom prst="rect">
            <a:avLst/>
          </a:prstGeom>
        </p:spPr>
      </p:pic>
    </p:spTree>
    <p:extLst>
      <p:ext uri="{BB962C8B-B14F-4D97-AF65-F5344CB8AC3E}">
        <p14:creationId xmlns:p14="http://schemas.microsoft.com/office/powerpoint/2010/main" val="2279262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Placeholder 13" descr="A group of trees in front of mountains&#10;&#10;Description automatically generated">
            <a:extLst>
              <a:ext uri="{FF2B5EF4-FFF2-40B4-BE49-F238E27FC236}">
                <a16:creationId xmlns:a16="http://schemas.microsoft.com/office/drawing/2014/main" id="{822F6F7B-D79D-A8A0-854C-82E3A84C425C}"/>
              </a:ext>
            </a:extLst>
          </p:cNvPr>
          <p:cNvPicPr>
            <a:picLocks noChangeAspect="1"/>
          </p:cNvPicPr>
          <p:nvPr userDrawn="1"/>
        </p:nvPicPr>
        <p:blipFill>
          <a:blip r:embed="rId2"/>
          <a:srcRect l="2299" r="2299"/>
          <a:stretch>
            <a:fillRect/>
          </a:stretch>
        </p:blipFill>
        <p:spPr>
          <a:xfrm>
            <a:off x="0" y="5200656"/>
            <a:ext cx="12192000" cy="1657349"/>
          </a:xfrm>
          <a:prstGeom prst="rect">
            <a:avLst/>
          </a:prstGeom>
        </p:spPr>
      </p:pic>
      <p:sp>
        <p:nvSpPr>
          <p:cNvPr id="10" name="Title 1">
            <a:extLst>
              <a:ext uri="{FF2B5EF4-FFF2-40B4-BE49-F238E27FC236}">
                <a16:creationId xmlns:a16="http://schemas.microsoft.com/office/drawing/2014/main" id="{22E046BE-8A0B-1E64-CAE5-BD0447A149A7}"/>
              </a:ext>
            </a:extLst>
          </p:cNvPr>
          <p:cNvSpPr>
            <a:spLocks noGrp="1"/>
          </p:cNvSpPr>
          <p:nvPr>
            <p:ph type="ctrTitle" hasCustomPrompt="1"/>
          </p:nvPr>
        </p:nvSpPr>
        <p:spPr>
          <a:xfrm>
            <a:off x="653844" y="2670048"/>
            <a:ext cx="10775339" cy="762000"/>
          </a:xfrm>
          <a:prstGeom prst="rect">
            <a:avLst/>
          </a:prstGeom>
        </p:spPr>
        <p:txBody>
          <a:bodyPr vert="horz" lIns="91440" tIns="45720" rIns="91440" bIns="45720" rtlCol="0" anchor="t">
            <a:noAutofit/>
          </a:bodyPr>
          <a:lstStyle>
            <a:lvl1pPr>
              <a:defRPr lang="en-US" sz="4800" dirty="0"/>
            </a:lvl1pPr>
          </a:lstStyle>
          <a:p>
            <a:pPr lvl="0"/>
            <a:r>
              <a:rPr lang="en-US" dirty="0"/>
              <a:t>Thank You</a:t>
            </a:r>
          </a:p>
        </p:txBody>
      </p:sp>
      <p:sp>
        <p:nvSpPr>
          <p:cNvPr id="11" name="Content Placeholder 2">
            <a:extLst>
              <a:ext uri="{FF2B5EF4-FFF2-40B4-BE49-F238E27FC236}">
                <a16:creationId xmlns:a16="http://schemas.microsoft.com/office/drawing/2014/main" id="{155DEF63-75E7-DFE7-8261-573F6D774763}"/>
              </a:ext>
            </a:extLst>
          </p:cNvPr>
          <p:cNvSpPr>
            <a:spLocks noGrp="1"/>
          </p:cNvSpPr>
          <p:nvPr>
            <p:ph idx="14" hasCustomPrompt="1"/>
          </p:nvPr>
        </p:nvSpPr>
        <p:spPr>
          <a:xfrm>
            <a:off x="653844" y="2423160"/>
            <a:ext cx="10775339" cy="242648"/>
          </a:xfrm>
        </p:spPr>
        <p:txBody>
          <a:bodyPr anchor="b">
            <a:noAutofit/>
          </a:bodyPr>
          <a:lstStyle>
            <a:lvl1pPr marL="0" indent="0" algn="l">
              <a:buNone/>
              <a:defRPr sz="1600" b="0" i="0" baseline="0">
                <a:latin typeface="Aptos" panose="020B0004020202020204" pitchFamily="34" charset="0"/>
                <a:cs typeface="Arial" panose="020B0604020202020204" pitchFamily="34" charset="0"/>
              </a:defRPr>
            </a:lvl1pPr>
          </a:lstStyle>
          <a:p>
            <a:pPr>
              <a:lnSpc>
                <a:spcPct val="100000"/>
              </a:lnSpc>
            </a:pPr>
            <a:r>
              <a:rPr lang="en-US" b="1" dirty="0" err="1"/>
              <a:t>Subheadline</a:t>
            </a:r>
            <a:endParaRPr lang="en-US" dirty="0"/>
          </a:p>
        </p:txBody>
      </p:sp>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FOR INTERNAL USE ONLY. DO NOT DISTRIBUTE TO CLIENTS.</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A078916E-BCDC-A8D2-C243-14A4F5AFE53B}"/>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669983"/>
            <a:ext cx="1396183" cy="220765"/>
          </a:xfrm>
          <a:prstGeom prst="rect">
            <a:avLst/>
          </a:prstGeom>
        </p:spPr>
      </p:pic>
    </p:spTree>
    <p:extLst>
      <p:ext uri="{BB962C8B-B14F-4D97-AF65-F5344CB8AC3E}">
        <p14:creationId xmlns:p14="http://schemas.microsoft.com/office/powerpoint/2010/main" val="27156307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65136" y="1790701"/>
            <a:ext cx="10891867" cy="3810000"/>
          </a:xfrm>
        </p:spPr>
        <p:txBody>
          <a:bodyPr/>
          <a:lstStyle>
            <a:lvl1pPr>
              <a:defRPr sz="1400"/>
            </a:lvl1pPr>
            <a:lvl2pPr>
              <a:defRPr sz="1200"/>
            </a:lvl2pPr>
            <a:lvl3pPr>
              <a:defRPr sz="1100"/>
            </a:lvl3pPr>
            <a:lvl4pPr>
              <a:defRPr sz="105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FOR INTERNAL USE ONLY. DO NOT DISTRIBUTE TO CLIENTS.</a:t>
            </a:r>
            <a:endParaRPr lang="en-US" dirty="0"/>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5085762D-CC59-A30F-DB01-7D3117295816}"/>
              </a:ext>
            </a:extLst>
          </p:cNvPr>
          <p:cNvSpPr>
            <a:spLocks noGrp="1"/>
          </p:cNvSpPr>
          <p:nvPr>
            <p:ph type="body" sz="quarter" idx="12" hasCustomPrompt="1"/>
          </p:nvPr>
        </p:nvSpPr>
        <p:spPr>
          <a:xfrm>
            <a:off x="665164" y="5829300"/>
            <a:ext cx="10891837" cy="228600"/>
          </a:xfrm>
        </p:spPr>
        <p:txBody>
          <a:bodyPr vert="horz" lIns="91440" tIns="45720" rIns="91440" bIns="45720" rtlCol="0" anchor="b"/>
          <a:lstStyle>
            <a:lvl1pPr marL="0" indent="0">
              <a:buNone/>
              <a:defRPr lang="en-US" sz="800" b="0" i="0" smtClean="0">
                <a:latin typeface="Aptos" panose="020B0004020202020204" pitchFamily="34" charset="0"/>
                <a:cs typeface="Arial" panose="020B0604020202020204" pitchFamily="34" charset="0"/>
              </a:defRPr>
            </a:lvl1pPr>
            <a:lvl2pPr marL="177403" indent="0">
              <a:buNone/>
              <a:defRPr lang="en-US" sz="1350" smtClean="0"/>
            </a:lvl2pPr>
            <a:lvl3pPr>
              <a:defRPr lang="en-US" sz="1350" smtClean="0"/>
            </a:lvl3pPr>
            <a:lvl4pPr>
              <a:defRPr lang="en-US" sz="1350" smtClean="0"/>
            </a:lvl4pPr>
            <a:lvl5pPr>
              <a:defRPr lang="en-US" sz="1350"/>
            </a:lvl5pPr>
          </a:lstStyle>
          <a:p>
            <a:pPr marL="0" lvl="0" defTabSz="342900"/>
            <a:r>
              <a:rPr lang="en-US" dirty="0"/>
              <a:t>Insert source here. Text will not be visible in final presentation unless populated.</a:t>
            </a:r>
          </a:p>
        </p:txBody>
      </p:sp>
      <p:sp>
        <p:nvSpPr>
          <p:cNvPr id="5" name="Text Placeholder 4">
            <a:extLst>
              <a:ext uri="{FF2B5EF4-FFF2-40B4-BE49-F238E27FC236}">
                <a16:creationId xmlns:a16="http://schemas.microsoft.com/office/drawing/2014/main" id="{49319975-16A4-B565-F020-A714B1681112}"/>
              </a:ext>
            </a:extLst>
          </p:cNvPr>
          <p:cNvSpPr>
            <a:spLocks noGrp="1"/>
          </p:cNvSpPr>
          <p:nvPr>
            <p:ph type="body" sz="quarter" idx="13"/>
          </p:nvPr>
        </p:nvSpPr>
        <p:spPr>
          <a:xfrm>
            <a:off x="654052" y="1023938"/>
            <a:ext cx="10928349" cy="315407"/>
          </a:xfrm>
        </p:spPr>
        <p:txBody>
          <a:bodyPr anchor="t">
            <a:spAutoFit/>
          </a:bodyPr>
          <a:lstStyle>
            <a:lvl1pPr marL="0" indent="0">
              <a:buFont typeface="Arial" panose="020B0604020202020204" pitchFamily="34" charset="0"/>
              <a:buNone/>
              <a:defRPr sz="1600" b="1"/>
            </a:lvl1pPr>
            <a:lvl2pPr marL="183357" indent="0">
              <a:buNone/>
              <a:defRPr b="1"/>
            </a:lvl2pPr>
            <a:lvl3pPr marL="340519" indent="0">
              <a:buNone/>
              <a:defRPr b="1"/>
            </a:lvl3pPr>
            <a:lvl4pPr marL="515541" indent="0">
              <a:buNone/>
              <a:defRPr b="1"/>
            </a:lvl4pPr>
            <a:lvl5pPr marL="689372" indent="0">
              <a:buNone/>
              <a:defRPr b="1"/>
            </a:lvl5pPr>
          </a:lstStyle>
          <a:p>
            <a:pPr lvl="0"/>
            <a:r>
              <a:rPr lang="en-US" dirty="0"/>
              <a:t>Click to edit Master text styles</a:t>
            </a:r>
          </a:p>
        </p:txBody>
      </p:sp>
    </p:spTree>
    <p:extLst>
      <p:ext uri="{BB962C8B-B14F-4D97-AF65-F5344CB8AC3E}">
        <p14:creationId xmlns:p14="http://schemas.microsoft.com/office/powerpoint/2010/main" val="76767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White Content on Gray">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65136" y="1790701"/>
            <a:ext cx="10891867" cy="3810000"/>
          </a:xfrm>
          <a:solidFill>
            <a:schemeClr val="bg1"/>
          </a:solidFill>
        </p:spPr>
        <p:txBody>
          <a:bodyPr/>
          <a:lstStyle>
            <a:lvl1pPr>
              <a:defRPr sz="1400"/>
            </a:lvl1pPr>
            <a:lvl2pPr>
              <a:defRPr sz="1200"/>
            </a:lvl2pPr>
            <a:lvl3pPr>
              <a:defRPr sz="1100"/>
            </a:lvl3pPr>
            <a:lvl4pPr>
              <a:defRPr sz="105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FOR INTERNAL USE ONLY. DO NOT DISTRIBUTE TO CLIENTS.</a:t>
            </a:r>
            <a:endParaRPr lang="en-US" dirty="0"/>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5085762D-CC59-A30F-DB01-7D3117295816}"/>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5C3F9ACD-C8F8-A368-7AEB-8FFDA069DB41}"/>
              </a:ext>
            </a:extLst>
          </p:cNvPr>
          <p:cNvSpPr>
            <a:spLocks noGrp="1"/>
          </p:cNvSpPr>
          <p:nvPr>
            <p:ph type="body" sz="quarter" idx="13"/>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Tree>
    <p:extLst>
      <p:ext uri="{BB962C8B-B14F-4D97-AF65-F5344CB8AC3E}">
        <p14:creationId xmlns:p14="http://schemas.microsoft.com/office/powerpoint/2010/main" val="20301652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hart Gray">
    <p:bg>
      <p:bgPr>
        <a:solidFill>
          <a:schemeClr val="bg2">
            <a:lumMod val="20000"/>
            <a:lumOff val="80000"/>
            <a:alpha val="65609"/>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FOR INTERNAL USE ONLY. DO NOT DISTRIBUTE TO CLIENTS.</a:t>
            </a:r>
            <a:endParaRPr lang="en-US" dirty="0"/>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1790700"/>
            <a:ext cx="7031037" cy="3810000"/>
          </a:xfrm>
          <a:solidFill>
            <a:schemeClr val="bg1"/>
          </a:solidFill>
        </p:spPr>
        <p:txBody>
          <a:bodyPr/>
          <a:lstStyle/>
          <a:p>
            <a:endParaRPr lang="en-US"/>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1790698"/>
            <a:ext cx="3655377" cy="3809322"/>
          </a:xfrm>
        </p:spPr>
        <p:txBody>
          <a:bodyPr anchor="ctr"/>
          <a:lstStyle>
            <a:lvl1pPr marL="0" indent="0">
              <a:buNone/>
              <a:defRPr sz="1600"/>
            </a:lvl1pPr>
            <a:lvl2pPr marL="397669" indent="-214313">
              <a:buFont typeface="Wingdings" pitchFamily="2" charset="2"/>
              <a:buChar char="§"/>
              <a:defRPr sz="1600"/>
            </a:lvl2pPr>
            <a:lvl3pPr marL="554831" indent="-214313">
              <a:buFont typeface="Wingdings" pitchFamily="2" charset="2"/>
              <a:buChar char="§"/>
              <a:defRPr sz="1400"/>
            </a:lvl3pPr>
            <a:lvl4pPr marL="729854" indent="-214313">
              <a:buFont typeface="Wingdings" pitchFamily="2" charset="2"/>
              <a:buChar char="§"/>
              <a:defRPr sz="1200"/>
            </a:lvl4pPr>
            <a:lvl5pPr marL="903684" indent="-214313">
              <a:buFont typeface="Wingdings" pitchFamily="2" charset="2"/>
              <a:buChar cha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3" name="Text Placeholder 4">
            <a:extLst>
              <a:ext uri="{FF2B5EF4-FFF2-40B4-BE49-F238E27FC236}">
                <a16:creationId xmlns:a16="http://schemas.microsoft.com/office/drawing/2014/main" id="{7E63AF59-6613-784A-D301-7B1E4F381595}"/>
              </a:ext>
            </a:extLst>
          </p:cNvPr>
          <p:cNvSpPr>
            <a:spLocks noGrp="1"/>
          </p:cNvSpPr>
          <p:nvPr>
            <p:ph type="body" sz="quarter" idx="13"/>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Tree>
    <p:extLst>
      <p:ext uri="{BB962C8B-B14F-4D97-AF65-F5344CB8AC3E}">
        <p14:creationId xmlns:p14="http://schemas.microsoft.com/office/powerpoint/2010/main" val="5549550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wo Charts">
    <p:bg>
      <p:bgPr>
        <a:solidFill>
          <a:schemeClr val="bg2">
            <a:lumMod val="20000"/>
            <a:lumOff val="80000"/>
            <a:alpha val="65609"/>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Footer Placeholder 6">
            <a:extLst>
              <a:ext uri="{FF2B5EF4-FFF2-40B4-BE49-F238E27FC236}">
                <a16:creationId xmlns:a16="http://schemas.microsoft.com/office/drawing/2014/main" id="{17534A30-BB43-727C-7772-C4E0968E6B23}"/>
              </a:ext>
            </a:extLst>
          </p:cNvPr>
          <p:cNvSpPr>
            <a:spLocks noGrp="1"/>
          </p:cNvSpPr>
          <p:nvPr>
            <p:ph type="ftr" sz="quarter" idx="10"/>
          </p:nvPr>
        </p:nvSpPr>
        <p:spPr/>
        <p:txBody>
          <a:bodyPr/>
          <a:lstStyle/>
          <a:p>
            <a:r>
              <a:rPr lang="en-US"/>
              <a:t>FOR INTERNAL USE ONLY. DO NOT DISTRIBUTE TO CLIENTS.</a:t>
            </a:r>
            <a:endParaRPr lang="en-US" dirty="0"/>
          </a:p>
        </p:txBody>
      </p:sp>
      <p:sp>
        <p:nvSpPr>
          <p:cNvPr id="8" name="Slide Number Placeholder 7">
            <a:extLst>
              <a:ext uri="{FF2B5EF4-FFF2-40B4-BE49-F238E27FC236}">
                <a16:creationId xmlns:a16="http://schemas.microsoft.com/office/drawing/2014/main" id="{31F8BCE9-E0BD-8179-7D28-93D6B696C312}"/>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5" name="Chart Placeholder 4">
            <a:extLst>
              <a:ext uri="{FF2B5EF4-FFF2-40B4-BE49-F238E27FC236}">
                <a16:creationId xmlns:a16="http://schemas.microsoft.com/office/drawing/2014/main" id="{5837EFA4-E881-204F-82B1-A1B71306B660}"/>
              </a:ext>
            </a:extLst>
          </p:cNvPr>
          <p:cNvSpPr>
            <a:spLocks noGrp="1"/>
          </p:cNvSpPr>
          <p:nvPr>
            <p:ph type="chart" sz="quarter" idx="12"/>
          </p:nvPr>
        </p:nvSpPr>
        <p:spPr>
          <a:xfrm>
            <a:off x="4525964" y="1805624"/>
            <a:ext cx="7031037" cy="1783080"/>
          </a:xfrm>
          <a:solidFill>
            <a:schemeClr val="bg1"/>
          </a:solidFill>
        </p:spPr>
        <p:txBody>
          <a:bodyPr/>
          <a:lstStyle/>
          <a:p>
            <a:endParaRPr lang="en-US"/>
          </a:p>
        </p:txBody>
      </p:sp>
      <p:sp>
        <p:nvSpPr>
          <p:cNvPr id="6" name="Chart Placeholder 4">
            <a:extLst>
              <a:ext uri="{FF2B5EF4-FFF2-40B4-BE49-F238E27FC236}">
                <a16:creationId xmlns:a16="http://schemas.microsoft.com/office/drawing/2014/main" id="{057F2DEB-F64E-9153-7DAE-A3FD56E64A67}"/>
              </a:ext>
            </a:extLst>
          </p:cNvPr>
          <p:cNvSpPr>
            <a:spLocks noGrp="1"/>
          </p:cNvSpPr>
          <p:nvPr>
            <p:ph type="chart" sz="quarter" idx="13"/>
          </p:nvPr>
        </p:nvSpPr>
        <p:spPr>
          <a:xfrm>
            <a:off x="4525964" y="3817620"/>
            <a:ext cx="7031037" cy="1783080"/>
          </a:xfrm>
          <a:solidFill>
            <a:schemeClr val="bg1"/>
          </a:solidFill>
        </p:spPr>
        <p:txBody>
          <a:bodyPr/>
          <a:lstStyle/>
          <a:p>
            <a:endParaRPr lang="en-US"/>
          </a:p>
        </p:txBody>
      </p:sp>
      <p:sp>
        <p:nvSpPr>
          <p:cNvPr id="10" name="Text Placeholder 9">
            <a:extLst>
              <a:ext uri="{FF2B5EF4-FFF2-40B4-BE49-F238E27FC236}">
                <a16:creationId xmlns:a16="http://schemas.microsoft.com/office/drawing/2014/main" id="{97D62AFF-EE9A-ACC6-0FB3-9E795F762E3E}"/>
              </a:ext>
            </a:extLst>
          </p:cNvPr>
          <p:cNvSpPr>
            <a:spLocks noGrp="1"/>
          </p:cNvSpPr>
          <p:nvPr>
            <p:ph type="body" sz="quarter" idx="14"/>
          </p:nvPr>
        </p:nvSpPr>
        <p:spPr>
          <a:xfrm>
            <a:off x="665163" y="1805626"/>
            <a:ext cx="3655377" cy="1782763"/>
          </a:xfrm>
        </p:spPr>
        <p:txBody>
          <a:bodyPr anchor="ctr"/>
          <a:lstStyle>
            <a:lvl1pPr marL="0" indent="0">
              <a:buNone/>
              <a:defRPr sz="1600"/>
            </a:lvl1pPr>
            <a:lvl2pPr marL="183356" indent="0">
              <a:buNone/>
              <a:defRPr sz="1600"/>
            </a:lvl2pPr>
            <a:lvl3pPr marL="340519" indent="0">
              <a:buNone/>
              <a:defRPr sz="1600"/>
            </a:lvl3pPr>
            <a:lvl4pPr marL="515541" indent="0">
              <a:buNone/>
              <a:defRPr sz="1600"/>
            </a:lvl4pPr>
            <a:lvl5pPr marL="689372" indent="0">
              <a:buNone/>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a:extLst>
              <a:ext uri="{FF2B5EF4-FFF2-40B4-BE49-F238E27FC236}">
                <a16:creationId xmlns:a16="http://schemas.microsoft.com/office/drawing/2014/main" id="{7A3F93C7-1DB0-3282-6D1F-F54411910DD0}"/>
              </a:ext>
            </a:extLst>
          </p:cNvPr>
          <p:cNvSpPr>
            <a:spLocks noGrp="1"/>
          </p:cNvSpPr>
          <p:nvPr>
            <p:ph type="body" sz="quarter" idx="15"/>
          </p:nvPr>
        </p:nvSpPr>
        <p:spPr>
          <a:xfrm>
            <a:off x="647702" y="3817622"/>
            <a:ext cx="3655377" cy="1782763"/>
          </a:xfrm>
        </p:spPr>
        <p:txBody>
          <a:bodyPr anchor="ctr"/>
          <a:lstStyle>
            <a:lvl1pPr marL="0" indent="0">
              <a:buNone/>
              <a:defRPr sz="1600"/>
            </a:lvl1pPr>
            <a:lvl2pPr marL="183356" indent="0">
              <a:buNone/>
              <a:defRPr sz="1600"/>
            </a:lvl2pPr>
            <a:lvl3pPr marL="340519" indent="0">
              <a:buNone/>
              <a:defRPr sz="1600"/>
            </a:lvl3pPr>
            <a:lvl4pPr marL="515541" indent="0">
              <a:buNone/>
              <a:defRPr sz="1600"/>
            </a:lvl4pPr>
            <a:lvl5pPr marL="689372" indent="0">
              <a:buNone/>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a:extLst>
              <a:ext uri="{FF2B5EF4-FFF2-40B4-BE49-F238E27FC236}">
                <a16:creationId xmlns:a16="http://schemas.microsoft.com/office/drawing/2014/main" id="{85DE210F-4C85-155D-8C1A-18F8D62F51FF}"/>
              </a:ext>
            </a:extLst>
          </p:cNvPr>
          <p:cNvSpPr>
            <a:spLocks noGrp="1"/>
          </p:cNvSpPr>
          <p:nvPr>
            <p:ph type="body" sz="quarter" idx="16"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3" name="Text Placeholder 4">
            <a:extLst>
              <a:ext uri="{FF2B5EF4-FFF2-40B4-BE49-F238E27FC236}">
                <a16:creationId xmlns:a16="http://schemas.microsoft.com/office/drawing/2014/main" id="{1246330F-F9EF-6EA4-5EF6-8761AC8386F4}"/>
              </a:ext>
            </a:extLst>
          </p:cNvPr>
          <p:cNvSpPr>
            <a:spLocks noGrp="1"/>
          </p:cNvSpPr>
          <p:nvPr>
            <p:ph type="body" sz="quarter" idx="17"/>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Tree>
    <p:extLst>
      <p:ext uri="{BB962C8B-B14F-4D97-AF65-F5344CB8AC3E}">
        <p14:creationId xmlns:p14="http://schemas.microsoft.com/office/powerpoint/2010/main" val="42644571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65134" y="1790700"/>
            <a:ext cx="5312755" cy="3810001"/>
          </a:xfrm>
        </p:spPr>
        <p:txBody>
          <a:bodyPr/>
          <a:lstStyle>
            <a:lvl1pPr>
              <a:defRPr sz="16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44248" y="1790700"/>
            <a:ext cx="5312755" cy="3810001"/>
          </a:xfrm>
        </p:spPr>
        <p:txBody>
          <a:bodyPr/>
          <a:lstStyle>
            <a:lvl1pPr>
              <a:defRPr sz="16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0F657AD3-B052-E6FA-B2E2-B4EB802DA3C1}"/>
              </a:ext>
            </a:extLst>
          </p:cNvPr>
          <p:cNvSpPr>
            <a:spLocks noGrp="1"/>
          </p:cNvSpPr>
          <p:nvPr>
            <p:ph type="ftr" sz="quarter" idx="10"/>
          </p:nvPr>
        </p:nvSpPr>
        <p:spPr/>
        <p:txBody>
          <a:bodyPr/>
          <a:lstStyle/>
          <a:p>
            <a:r>
              <a:rPr lang="en-US"/>
              <a:t>FOR INTERNAL USE ONLY. DO NOT DISTRIBUTE TO CLIENTS.</a:t>
            </a:r>
            <a:endParaRPr lang="en-US" dirty="0"/>
          </a:p>
        </p:txBody>
      </p:sp>
      <p:sp>
        <p:nvSpPr>
          <p:cNvPr id="9" name="Slide Number Placeholder 8">
            <a:extLst>
              <a:ext uri="{FF2B5EF4-FFF2-40B4-BE49-F238E27FC236}">
                <a16:creationId xmlns:a16="http://schemas.microsoft.com/office/drawing/2014/main" id="{C6D83E15-3A8D-8D2B-A6A1-47970E336A5E}"/>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B5BE7B50-FA23-D7F8-C460-9FC9F8511908}"/>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5" name="Text Placeholder 4">
            <a:extLst>
              <a:ext uri="{FF2B5EF4-FFF2-40B4-BE49-F238E27FC236}">
                <a16:creationId xmlns:a16="http://schemas.microsoft.com/office/drawing/2014/main" id="{D4411425-5900-763E-E2D3-75CBED6FD7DE}"/>
              </a:ext>
            </a:extLst>
          </p:cNvPr>
          <p:cNvSpPr>
            <a:spLocks noGrp="1"/>
          </p:cNvSpPr>
          <p:nvPr>
            <p:ph type="body" sz="quarter" idx="13"/>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Tree>
    <p:extLst>
      <p:ext uri="{BB962C8B-B14F-4D97-AF65-F5344CB8AC3E}">
        <p14:creationId xmlns:p14="http://schemas.microsoft.com/office/powerpoint/2010/main" val="38038076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65137" y="1790701"/>
            <a:ext cx="5165323" cy="714374"/>
          </a:xfrm>
        </p:spPr>
        <p:txBody>
          <a:bodyPr anchor="b"/>
          <a:lstStyle>
            <a:lvl1pPr marL="0" indent="0">
              <a:buNone/>
              <a:defRPr sz="1800" b="1" cap="all"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665137" y="2505079"/>
            <a:ext cx="5165323" cy="3095625"/>
          </a:xfrm>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66242" y="1790701"/>
            <a:ext cx="5190761" cy="714374"/>
          </a:xfrm>
        </p:spPr>
        <p:txBody>
          <a:bodyPr anchor="b"/>
          <a:lstStyle>
            <a:lvl1pPr marL="0" indent="0">
              <a:buNone/>
              <a:defRPr sz="1800" b="1" cap="all"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6366242" y="2505079"/>
            <a:ext cx="5190761" cy="3095625"/>
          </a:xfrm>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9">
            <a:extLst>
              <a:ext uri="{FF2B5EF4-FFF2-40B4-BE49-F238E27FC236}">
                <a16:creationId xmlns:a16="http://schemas.microsoft.com/office/drawing/2014/main" id="{0F1F06E0-8A04-1AA5-4261-60FE97F20D8A}"/>
              </a:ext>
            </a:extLst>
          </p:cNvPr>
          <p:cNvSpPr>
            <a:spLocks noGrp="1"/>
          </p:cNvSpPr>
          <p:nvPr>
            <p:ph type="ftr" sz="quarter" idx="10"/>
          </p:nvPr>
        </p:nvSpPr>
        <p:spPr/>
        <p:txBody>
          <a:bodyPr/>
          <a:lstStyle/>
          <a:p>
            <a:r>
              <a:rPr lang="en-US"/>
              <a:t>FOR INTERNAL USE ONLY. DO NOT DISTRIBUTE TO CLIENTS.</a:t>
            </a:r>
            <a:endParaRPr lang="en-US" dirty="0"/>
          </a:p>
        </p:txBody>
      </p:sp>
      <p:sp>
        <p:nvSpPr>
          <p:cNvPr id="11" name="Slide Number Placeholder 10">
            <a:extLst>
              <a:ext uri="{FF2B5EF4-FFF2-40B4-BE49-F238E27FC236}">
                <a16:creationId xmlns:a16="http://schemas.microsoft.com/office/drawing/2014/main" id="{B0E55444-60A8-E48B-6EC3-67877295B989}"/>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12" name="Title 11">
            <a:extLst>
              <a:ext uri="{FF2B5EF4-FFF2-40B4-BE49-F238E27FC236}">
                <a16:creationId xmlns:a16="http://schemas.microsoft.com/office/drawing/2014/main" id="{125A195B-F013-0628-0DD9-426910F51FFF}"/>
              </a:ext>
            </a:extLst>
          </p:cNvPr>
          <p:cNvSpPr>
            <a:spLocks noGrp="1"/>
          </p:cNvSpPr>
          <p:nvPr>
            <p:ph type="title"/>
          </p:nvPr>
        </p:nvSpPr>
        <p:spPr/>
        <p:txBody>
          <a:bodyPr/>
          <a:lstStyle/>
          <a:p>
            <a:r>
              <a:rPr lang="en-US"/>
              <a:t>Click to edit Master title style</a:t>
            </a:r>
          </a:p>
        </p:txBody>
      </p:sp>
      <p:sp>
        <p:nvSpPr>
          <p:cNvPr id="13" name="Text Placeholder 9">
            <a:extLst>
              <a:ext uri="{FF2B5EF4-FFF2-40B4-BE49-F238E27FC236}">
                <a16:creationId xmlns:a16="http://schemas.microsoft.com/office/drawing/2014/main" id="{CF09B3F6-0CC3-76ED-C0CC-094363BFB171}"/>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2" name="Text Placeholder 4">
            <a:extLst>
              <a:ext uri="{FF2B5EF4-FFF2-40B4-BE49-F238E27FC236}">
                <a16:creationId xmlns:a16="http://schemas.microsoft.com/office/drawing/2014/main" id="{B658B1EB-8A35-BCBF-61A1-3E05FD8D486B}"/>
              </a:ext>
            </a:extLst>
          </p:cNvPr>
          <p:cNvSpPr>
            <a:spLocks noGrp="1"/>
          </p:cNvSpPr>
          <p:nvPr>
            <p:ph type="body" sz="quarter" idx="13"/>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Tree>
    <p:extLst>
      <p:ext uri="{BB962C8B-B14F-4D97-AF65-F5344CB8AC3E}">
        <p14:creationId xmlns:p14="http://schemas.microsoft.com/office/powerpoint/2010/main" val="36590698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Halv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D080B0-5AFD-B9A0-3D10-39F46FBE86EC}"/>
              </a:ext>
            </a:extLst>
          </p:cNvPr>
          <p:cNvSpPr/>
          <p:nvPr userDrawn="1"/>
        </p:nvSpPr>
        <p:spPr>
          <a:xfrm>
            <a:off x="6096000" y="0"/>
            <a:ext cx="6096000" cy="6858000"/>
          </a:xfrm>
          <a:prstGeom prst="rect">
            <a:avLst/>
          </a:prstGeom>
          <a:solidFill>
            <a:schemeClr val="bg2">
              <a:lumMod val="50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617220" rtlCol="0" anchor="t" anchorCtr="0"/>
          <a:lstStyle/>
          <a:p>
            <a:pPr algn="ctr"/>
            <a:endParaRPr lang="en-US" sz="1125" b="1" dirty="0">
              <a:solidFill>
                <a:schemeClr val="tx2"/>
              </a:solidFill>
              <a:latin typeface="+mj-lt"/>
            </a:endParaRPr>
          </a:p>
        </p:txBody>
      </p:sp>
      <p:sp>
        <p:nvSpPr>
          <p:cNvPr id="3" name="Slide Number Placeholder 2">
            <a:extLst>
              <a:ext uri="{FF2B5EF4-FFF2-40B4-BE49-F238E27FC236}">
                <a16:creationId xmlns:a16="http://schemas.microsoft.com/office/drawing/2014/main" id="{343FE269-E3B8-F52C-8BA2-036AC435FBF2}"/>
              </a:ext>
            </a:extLst>
          </p:cNvPr>
          <p:cNvSpPr>
            <a:spLocks noGrp="1"/>
          </p:cNvSpPr>
          <p:nvPr>
            <p:ph type="sldNum" sz="quarter" idx="10"/>
          </p:nvPr>
        </p:nvSpPr>
        <p:spPr/>
        <p:txBody>
          <a:bodyPr/>
          <a:lstStyle/>
          <a:p>
            <a:fld id="{AB0A2F5B-9D58-954B-BE2D-971097BC211C}" type="slidenum">
              <a:rPr lang="en-US" smtClean="0"/>
              <a:pPr/>
              <a:t>‹#›</a:t>
            </a:fld>
            <a:endParaRPr lang="en-US" dirty="0"/>
          </a:p>
        </p:txBody>
      </p:sp>
      <p:sp>
        <p:nvSpPr>
          <p:cNvPr id="4" name="Footer Placeholder 3">
            <a:extLst>
              <a:ext uri="{FF2B5EF4-FFF2-40B4-BE49-F238E27FC236}">
                <a16:creationId xmlns:a16="http://schemas.microsoft.com/office/drawing/2014/main" id="{8BD75525-7E3C-D1DC-6D43-7234B34FAF11}"/>
              </a:ext>
            </a:extLst>
          </p:cNvPr>
          <p:cNvSpPr>
            <a:spLocks noGrp="1"/>
          </p:cNvSpPr>
          <p:nvPr>
            <p:ph type="ftr" sz="quarter" idx="11"/>
          </p:nvPr>
        </p:nvSpPr>
        <p:spPr/>
        <p:txBody>
          <a:bodyPr/>
          <a:lstStyle/>
          <a:p>
            <a:r>
              <a:rPr lang="en-US"/>
              <a:t>FOR INTERNAL USE ONLY. DO NOT DISTRIBUTE TO CLIENTS.</a:t>
            </a:r>
            <a:endParaRPr lang="en-US" dirty="0"/>
          </a:p>
        </p:txBody>
      </p:sp>
      <p:sp>
        <p:nvSpPr>
          <p:cNvPr id="6" name="Content Placeholder 7">
            <a:extLst>
              <a:ext uri="{FF2B5EF4-FFF2-40B4-BE49-F238E27FC236}">
                <a16:creationId xmlns:a16="http://schemas.microsoft.com/office/drawing/2014/main" id="{B0EB1472-BB8E-D6F6-9DEF-6A951D90AB5B}"/>
              </a:ext>
            </a:extLst>
          </p:cNvPr>
          <p:cNvSpPr>
            <a:spLocks noGrp="1"/>
          </p:cNvSpPr>
          <p:nvPr>
            <p:ph sz="quarter" idx="12"/>
          </p:nvPr>
        </p:nvSpPr>
        <p:spPr>
          <a:xfrm>
            <a:off x="637116" y="647701"/>
            <a:ext cx="4873035" cy="4953000"/>
          </a:xfrm>
        </p:spPr>
        <p:txBody>
          <a:bodyPr anchor="ctr">
            <a:normAutofit/>
          </a:bodyPr>
          <a:lstStyle>
            <a:lvl1pPr marL="0" indent="0">
              <a:lnSpc>
                <a:spcPct val="100000"/>
              </a:lnSpc>
              <a:spcAft>
                <a:spcPts val="1800"/>
              </a:spcAft>
              <a:buNone/>
              <a:defRPr lang="en-US" sz="3200" b="0" i="0" kern="1200" dirty="0">
                <a:solidFill>
                  <a:schemeClr val="tx1"/>
                </a:solidFill>
                <a:latin typeface="Georgia" panose="02040502050405020303" pitchFamily="18" charset="0"/>
                <a:ea typeface="+mj-ea"/>
                <a:cs typeface="Times New Roman" panose="02020603050405020304" pitchFamily="18" charset="0"/>
              </a:defRPr>
            </a:lvl1pPr>
            <a:lvl2pPr marL="8335" indent="0">
              <a:lnSpc>
                <a:spcPct val="100000"/>
              </a:lnSpc>
              <a:spcAft>
                <a:spcPts val="1800"/>
              </a:spcAft>
              <a:buNone/>
              <a:tabLst/>
              <a:defRPr lang="en-US" sz="1800" b="1" i="0" kern="1200" cap="all" baseline="0" dirty="0">
                <a:solidFill>
                  <a:schemeClr val="tx1"/>
                </a:solidFill>
                <a:latin typeface="Aptos" panose="020B0004020202020204" pitchFamily="34" charset="0"/>
                <a:ea typeface="+mn-ea"/>
                <a:cs typeface="Arial" panose="020B0604020202020204" pitchFamily="34" charset="0"/>
              </a:defRPr>
            </a:lvl2pPr>
            <a:lvl3pPr marL="692105" indent="-231760">
              <a:tabLst/>
              <a:defRPr sz="1100"/>
            </a:lvl3pPr>
            <a:lvl4pPr marL="1092129" indent="-231760">
              <a:tabLst/>
              <a:defRPr sz="1100"/>
            </a:lvl4pPr>
          </a:lstStyle>
          <a:p>
            <a:pPr lvl="0"/>
            <a:r>
              <a:rPr lang="en-US" dirty="0"/>
              <a:t>Click to edit Master text styles</a:t>
            </a:r>
          </a:p>
          <a:p>
            <a:pPr lvl="1"/>
            <a:r>
              <a:rPr lang="en-US" dirty="0"/>
              <a:t>Second level</a:t>
            </a:r>
          </a:p>
        </p:txBody>
      </p:sp>
      <p:sp>
        <p:nvSpPr>
          <p:cNvPr id="7" name="Content Placeholder 7">
            <a:extLst>
              <a:ext uri="{FF2B5EF4-FFF2-40B4-BE49-F238E27FC236}">
                <a16:creationId xmlns:a16="http://schemas.microsoft.com/office/drawing/2014/main" id="{3956AE6C-EA71-56E8-B74E-F1893C810526}"/>
              </a:ext>
            </a:extLst>
          </p:cNvPr>
          <p:cNvSpPr>
            <a:spLocks noGrp="1"/>
          </p:cNvSpPr>
          <p:nvPr>
            <p:ph sz="quarter" idx="13"/>
          </p:nvPr>
        </p:nvSpPr>
        <p:spPr>
          <a:xfrm>
            <a:off x="6707485" y="647700"/>
            <a:ext cx="4873035" cy="4953000"/>
          </a:xfrm>
        </p:spPr>
        <p:txBody>
          <a:bodyPr anchor="ctr">
            <a:normAutofit/>
          </a:bodyPr>
          <a:lstStyle>
            <a:lvl1pPr marL="257165" indent="-257165">
              <a:lnSpc>
                <a:spcPct val="100000"/>
              </a:lnSpc>
              <a:spcAft>
                <a:spcPts val="900"/>
              </a:spcAft>
              <a:buFont typeface="Wingdings" pitchFamily="2" charset="2"/>
              <a:buChar char="§"/>
              <a:defRPr sz="1600" b="0"/>
            </a:lvl1pPr>
            <a:lvl2pPr marL="517525" indent="-254000">
              <a:lnSpc>
                <a:spcPct val="100000"/>
              </a:lnSpc>
              <a:spcAft>
                <a:spcPts val="900"/>
              </a:spcAft>
              <a:tabLst/>
              <a:defRPr sz="1400"/>
            </a:lvl2pPr>
            <a:lvl3pPr marL="801688" indent="-223838">
              <a:lnSpc>
                <a:spcPct val="100000"/>
              </a:lnSpc>
              <a:spcAft>
                <a:spcPts val="900"/>
              </a:spcAft>
              <a:tabLst/>
              <a:defRPr sz="1200"/>
            </a:lvl3pPr>
            <a:lvl4pPr marL="1092129" indent="-231760">
              <a:lnSpc>
                <a:spcPct val="100000"/>
              </a:lnSpc>
              <a:spcAft>
                <a:spcPts val="900"/>
              </a:spcAft>
              <a:tabLst/>
              <a:defRPr sz="11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Text Placeholder 9">
            <a:extLst>
              <a:ext uri="{FF2B5EF4-FFF2-40B4-BE49-F238E27FC236}">
                <a16:creationId xmlns:a16="http://schemas.microsoft.com/office/drawing/2014/main" id="{C5ADA6DE-D601-06DF-C20A-439183F249A4}"/>
              </a:ext>
            </a:extLst>
          </p:cNvPr>
          <p:cNvSpPr>
            <a:spLocks noGrp="1"/>
          </p:cNvSpPr>
          <p:nvPr>
            <p:ph type="body" sz="quarter" idx="14"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Tree>
    <p:extLst>
      <p:ext uri="{BB962C8B-B14F-4D97-AF65-F5344CB8AC3E}">
        <p14:creationId xmlns:p14="http://schemas.microsoft.com/office/powerpoint/2010/main" val="2618277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15" name="Picture Placeholder 24" descr="A blurry image of a body of water&#10;&#10;Description automatically generated">
            <a:extLst>
              <a:ext uri="{FF2B5EF4-FFF2-40B4-BE49-F238E27FC236}">
                <a16:creationId xmlns:a16="http://schemas.microsoft.com/office/drawing/2014/main" id="{83E5CB56-4D78-8742-EE11-036A6CA2988E}"/>
              </a:ext>
            </a:extLst>
          </p:cNvPr>
          <p:cNvPicPr>
            <a:picLocks noChangeAspect="1"/>
          </p:cNvPicPr>
          <p:nvPr userDrawn="1"/>
        </p:nvPicPr>
        <p:blipFill>
          <a:blip r:embed="rId2">
            <a:alphaModFix amt="85000"/>
            <a:extLst>
              <a:ext uri="{28A0092B-C50C-407E-A947-70E740481C1C}">
                <a14:useLocalDpi xmlns:a14="http://schemas.microsoft.com/office/drawing/2010/main" val="0"/>
              </a:ext>
            </a:extLst>
          </a:blip>
          <a:srcRect t="22813" b="22813"/>
          <a:stretch/>
        </p:blipFill>
        <p:spPr>
          <a:xfrm>
            <a:off x="0" y="5200656"/>
            <a:ext cx="12192000" cy="1657349"/>
          </a:xfrm>
          <a:prstGeom prst="rect">
            <a:avLst/>
          </a:prstGeom>
          <a:solidFill>
            <a:schemeClr val="accent4"/>
          </a:solidFill>
        </p:spPr>
      </p:pic>
      <p:sp>
        <p:nvSpPr>
          <p:cNvPr id="3" name="Footer Placeholder 3">
            <a:extLst>
              <a:ext uri="{FF2B5EF4-FFF2-40B4-BE49-F238E27FC236}">
                <a16:creationId xmlns:a16="http://schemas.microsoft.com/office/drawing/2014/main" id="{EF5156CD-FD0B-9C96-03D9-57976C083393}"/>
              </a:ext>
            </a:extLst>
          </p:cNvPr>
          <p:cNvSpPr>
            <a:spLocks noGrp="1"/>
          </p:cNvSpPr>
          <p:nvPr>
            <p:ph type="ftr" sz="quarter" idx="11"/>
          </p:nvPr>
        </p:nvSpPr>
        <p:spPr>
          <a:xfrm>
            <a:off x="1156663" y="6329817"/>
            <a:ext cx="4362312" cy="220163"/>
          </a:xfrm>
          <a:prstGeom prst="rect">
            <a:avLst/>
          </a:prstGeom>
        </p:spPr>
        <p:txBody>
          <a:bodyPr anchor="ctr"/>
          <a:lstStyle>
            <a:lvl1pPr>
              <a:defRPr b="0" i="0">
                <a:solidFill>
                  <a:schemeClr val="bg1"/>
                </a:solidFill>
                <a:effectLst>
                  <a:outerShdw blurRad="160997" algn="ctr" rotWithShape="0">
                    <a:prstClr val="black"/>
                  </a:outerShdw>
                </a:effectLst>
                <a:latin typeface="Aptos" panose="020B0004020202020204" pitchFamily="34" charset="0"/>
              </a:defRPr>
            </a:lvl1pPr>
          </a:lstStyle>
          <a:p>
            <a:r>
              <a:rPr lang="en-US"/>
              <a:t>FOR INTERNAL USE ONLY. DO NOT DISTRIBUTE TO CLIENTS.</a:t>
            </a:r>
            <a:endParaRPr lang="en-US" dirty="0"/>
          </a:p>
        </p:txBody>
      </p:sp>
      <p:sp>
        <p:nvSpPr>
          <p:cNvPr id="5" name="Slide Number Placeholder 5">
            <a:extLst>
              <a:ext uri="{FF2B5EF4-FFF2-40B4-BE49-F238E27FC236}">
                <a16:creationId xmlns:a16="http://schemas.microsoft.com/office/drawing/2014/main" id="{9854DD64-2B4A-5671-7E74-1BF90DA45AB6}"/>
              </a:ext>
            </a:extLst>
          </p:cNvPr>
          <p:cNvSpPr>
            <a:spLocks noGrp="1"/>
          </p:cNvSpPr>
          <p:nvPr>
            <p:ph type="sldNum" sz="quarter" idx="4"/>
          </p:nvPr>
        </p:nvSpPr>
        <p:spPr>
          <a:xfrm>
            <a:off x="665136" y="6330520"/>
            <a:ext cx="468949" cy="219456"/>
          </a:xfrm>
          <a:prstGeom prst="rect">
            <a:avLst/>
          </a:prstGeom>
        </p:spPr>
        <p:txBody>
          <a:bodyPr anchor="ctr"/>
          <a:lstStyle>
            <a:lvl1pPr>
              <a:defRPr sz="600" b="0" i="0">
                <a:solidFill>
                  <a:schemeClr val="bg1"/>
                </a:solidFill>
                <a:effectLst>
                  <a:outerShdw blurRad="160997" algn="ctr" rotWithShape="0">
                    <a:prstClr val="black"/>
                  </a:outerShdw>
                </a:effectLst>
                <a:latin typeface="Aptos" panose="020B0004020202020204" pitchFamily="34" charset="0"/>
                <a:cs typeface="Arial" panose="020B0604020202020204" pitchFamily="34" charset="0"/>
              </a:defRPr>
            </a:lvl1pPr>
          </a:lstStyle>
          <a:p>
            <a:fld id="{AB0A2F5B-9D58-954B-BE2D-971097BC211C}" type="slidenum">
              <a:rPr lang="en-US" smtClean="0"/>
              <a:pPr/>
              <a:t>‹#›</a:t>
            </a:fld>
            <a:endParaRPr lang="en-US" dirty="0"/>
          </a:p>
        </p:txBody>
      </p:sp>
      <p:sp>
        <p:nvSpPr>
          <p:cNvPr id="2" name="Content Placeholder 7">
            <a:extLst>
              <a:ext uri="{FF2B5EF4-FFF2-40B4-BE49-F238E27FC236}">
                <a16:creationId xmlns:a16="http://schemas.microsoft.com/office/drawing/2014/main" id="{2BC1F9AD-49BB-1EBF-BDC1-C3B5587B383B}"/>
              </a:ext>
            </a:extLst>
          </p:cNvPr>
          <p:cNvSpPr>
            <a:spLocks noGrp="1"/>
          </p:cNvSpPr>
          <p:nvPr>
            <p:ph sz="quarter" idx="12" hasCustomPrompt="1"/>
          </p:nvPr>
        </p:nvSpPr>
        <p:spPr>
          <a:xfrm>
            <a:off x="5933911" y="1471603"/>
            <a:ext cx="5605272" cy="403233"/>
          </a:xfrm>
        </p:spPr>
        <p:txBody>
          <a:bodyPr anchor="ctr"/>
          <a:lstStyle>
            <a:lvl1pPr marL="0" indent="0">
              <a:buNone/>
              <a:defRPr sz="1600" b="0"/>
            </a:lvl1pPr>
            <a:lvl2pPr marL="346052" indent="-231760">
              <a:tabLst/>
              <a:defRPr/>
            </a:lvl2pPr>
            <a:lvl3pPr marL="692105" indent="-231760">
              <a:tabLst/>
              <a:defRPr sz="1100"/>
            </a:lvl3pPr>
            <a:lvl4pPr marL="1092129" indent="-231760">
              <a:tabLst/>
              <a:defRPr sz="1100"/>
            </a:lvl4pPr>
          </a:lstStyle>
          <a:p>
            <a:pPr lvl="0"/>
            <a:r>
              <a:rPr lang="en-US" dirty="0"/>
              <a:t>1. Contents Item</a:t>
            </a:r>
          </a:p>
        </p:txBody>
      </p:sp>
      <p:sp>
        <p:nvSpPr>
          <p:cNvPr id="6" name="Title 5">
            <a:extLst>
              <a:ext uri="{FF2B5EF4-FFF2-40B4-BE49-F238E27FC236}">
                <a16:creationId xmlns:a16="http://schemas.microsoft.com/office/drawing/2014/main" id="{3F0AF983-166A-1639-3A2F-F0CCF1FBE94A}"/>
              </a:ext>
            </a:extLst>
          </p:cNvPr>
          <p:cNvSpPr>
            <a:spLocks noGrp="1"/>
          </p:cNvSpPr>
          <p:nvPr>
            <p:ph type="title" hasCustomPrompt="1"/>
          </p:nvPr>
        </p:nvSpPr>
        <p:spPr>
          <a:xfrm>
            <a:off x="636931" y="1471600"/>
            <a:ext cx="3178273" cy="2409832"/>
          </a:xfrm>
        </p:spPr>
        <p:txBody>
          <a:bodyPr vert="horz" lIns="91440" tIns="45720" rIns="91440" bIns="45720" rtlCol="0" anchor="ctr">
            <a:normAutofit/>
          </a:bodyPr>
          <a:lstStyle>
            <a:lvl1pPr>
              <a:defRPr lang="en-US" sz="4800" dirty="0"/>
            </a:lvl1pPr>
          </a:lstStyle>
          <a:p>
            <a:pPr lvl="0"/>
            <a:r>
              <a:rPr lang="en-US" dirty="0"/>
              <a:t>Table of Contents</a:t>
            </a:r>
          </a:p>
        </p:txBody>
      </p:sp>
      <p:sp>
        <p:nvSpPr>
          <p:cNvPr id="4" name="Content Placeholder 7">
            <a:extLst>
              <a:ext uri="{FF2B5EF4-FFF2-40B4-BE49-F238E27FC236}">
                <a16:creationId xmlns:a16="http://schemas.microsoft.com/office/drawing/2014/main" id="{5A721249-42E2-AEC2-7996-9B2BF32E7A61}"/>
              </a:ext>
            </a:extLst>
          </p:cNvPr>
          <p:cNvSpPr>
            <a:spLocks noGrp="1"/>
          </p:cNvSpPr>
          <p:nvPr>
            <p:ph sz="quarter" idx="14" hasCustomPrompt="1"/>
          </p:nvPr>
        </p:nvSpPr>
        <p:spPr>
          <a:xfrm>
            <a:off x="5933782" y="1969439"/>
            <a:ext cx="5605535" cy="403233"/>
          </a:xfrm>
        </p:spPr>
        <p:txBody>
          <a:bodyPr anchor="ctr"/>
          <a:lstStyle>
            <a:lvl1pPr marL="0" indent="0">
              <a:buNone/>
              <a:defRPr sz="1600" b="0"/>
            </a:lvl1pPr>
            <a:lvl2pPr marL="346052" indent="-231760">
              <a:tabLst/>
              <a:defRPr/>
            </a:lvl2pPr>
            <a:lvl3pPr marL="692105" indent="-231760">
              <a:tabLst/>
              <a:defRPr sz="1100"/>
            </a:lvl3pPr>
            <a:lvl4pPr marL="1092129" indent="-231760">
              <a:tabLst/>
              <a:defRPr sz="1100"/>
            </a:lvl4pPr>
          </a:lstStyle>
          <a:p>
            <a:pPr lvl="0"/>
            <a:r>
              <a:rPr lang="en-US" dirty="0"/>
              <a:t>2. Contents Item</a:t>
            </a:r>
          </a:p>
        </p:txBody>
      </p:sp>
      <p:sp>
        <p:nvSpPr>
          <p:cNvPr id="7" name="Content Placeholder 7">
            <a:extLst>
              <a:ext uri="{FF2B5EF4-FFF2-40B4-BE49-F238E27FC236}">
                <a16:creationId xmlns:a16="http://schemas.microsoft.com/office/drawing/2014/main" id="{3C19002C-5FF3-5722-F953-E143FBB254EC}"/>
              </a:ext>
            </a:extLst>
          </p:cNvPr>
          <p:cNvSpPr>
            <a:spLocks noGrp="1"/>
          </p:cNvSpPr>
          <p:nvPr>
            <p:ph sz="quarter" idx="15" hasCustomPrompt="1"/>
          </p:nvPr>
        </p:nvSpPr>
        <p:spPr>
          <a:xfrm>
            <a:off x="5933782" y="2467281"/>
            <a:ext cx="5605535" cy="403233"/>
          </a:xfrm>
        </p:spPr>
        <p:txBody>
          <a:bodyPr anchor="ctr"/>
          <a:lstStyle>
            <a:lvl1pPr marL="0" indent="0">
              <a:buNone/>
              <a:defRPr sz="1600" b="0"/>
            </a:lvl1pPr>
            <a:lvl2pPr marL="346052" indent="-231760">
              <a:tabLst/>
              <a:defRPr/>
            </a:lvl2pPr>
            <a:lvl3pPr marL="692105" indent="-231760">
              <a:tabLst/>
              <a:defRPr sz="1100"/>
            </a:lvl3pPr>
            <a:lvl4pPr marL="1092129" indent="-231760">
              <a:tabLst/>
              <a:defRPr sz="1100"/>
            </a:lvl4pPr>
          </a:lstStyle>
          <a:p>
            <a:pPr lvl="0"/>
            <a:r>
              <a:rPr lang="en-US" dirty="0"/>
              <a:t>3. Contents Item</a:t>
            </a:r>
          </a:p>
        </p:txBody>
      </p:sp>
      <p:sp>
        <p:nvSpPr>
          <p:cNvPr id="8" name="Content Placeholder 7">
            <a:extLst>
              <a:ext uri="{FF2B5EF4-FFF2-40B4-BE49-F238E27FC236}">
                <a16:creationId xmlns:a16="http://schemas.microsoft.com/office/drawing/2014/main" id="{ABABBFF1-3089-867C-34E2-1E840B415F45}"/>
              </a:ext>
            </a:extLst>
          </p:cNvPr>
          <p:cNvSpPr>
            <a:spLocks noGrp="1"/>
          </p:cNvSpPr>
          <p:nvPr>
            <p:ph sz="quarter" idx="16" hasCustomPrompt="1"/>
          </p:nvPr>
        </p:nvSpPr>
        <p:spPr>
          <a:xfrm>
            <a:off x="5933782" y="2965120"/>
            <a:ext cx="5605535" cy="403233"/>
          </a:xfrm>
        </p:spPr>
        <p:txBody>
          <a:bodyPr anchor="ctr"/>
          <a:lstStyle>
            <a:lvl1pPr marL="0" indent="0">
              <a:buNone/>
              <a:defRPr sz="1600" b="0"/>
            </a:lvl1pPr>
            <a:lvl2pPr marL="346052" indent="-231760">
              <a:tabLst/>
              <a:defRPr/>
            </a:lvl2pPr>
            <a:lvl3pPr marL="692105" indent="-231760">
              <a:tabLst/>
              <a:defRPr sz="1100"/>
            </a:lvl3pPr>
            <a:lvl4pPr marL="1092129" indent="-231760">
              <a:tabLst/>
              <a:defRPr sz="1100"/>
            </a:lvl4pPr>
          </a:lstStyle>
          <a:p>
            <a:pPr lvl="0"/>
            <a:r>
              <a:rPr lang="en-US" dirty="0"/>
              <a:t>4. Contents Item</a:t>
            </a:r>
          </a:p>
        </p:txBody>
      </p:sp>
      <p:sp>
        <p:nvSpPr>
          <p:cNvPr id="10" name="Content Placeholder 7">
            <a:extLst>
              <a:ext uri="{FF2B5EF4-FFF2-40B4-BE49-F238E27FC236}">
                <a16:creationId xmlns:a16="http://schemas.microsoft.com/office/drawing/2014/main" id="{B50FE2F4-A78F-0762-512D-F2CE2723D5FC}"/>
              </a:ext>
            </a:extLst>
          </p:cNvPr>
          <p:cNvSpPr>
            <a:spLocks noGrp="1"/>
          </p:cNvSpPr>
          <p:nvPr>
            <p:ph sz="quarter" idx="17" hasCustomPrompt="1"/>
          </p:nvPr>
        </p:nvSpPr>
        <p:spPr>
          <a:xfrm>
            <a:off x="5933782" y="3462962"/>
            <a:ext cx="5605535" cy="403233"/>
          </a:xfrm>
        </p:spPr>
        <p:txBody>
          <a:bodyPr anchor="ctr"/>
          <a:lstStyle>
            <a:lvl1pPr marL="0" indent="0">
              <a:buNone/>
              <a:defRPr sz="1600" b="0"/>
            </a:lvl1pPr>
            <a:lvl2pPr marL="346052" indent="-231760">
              <a:tabLst/>
              <a:defRPr/>
            </a:lvl2pPr>
            <a:lvl3pPr marL="692105" indent="-231760">
              <a:tabLst/>
              <a:defRPr sz="1100"/>
            </a:lvl3pPr>
            <a:lvl4pPr marL="1092129" indent="-231760">
              <a:tabLst/>
              <a:defRPr sz="1100"/>
            </a:lvl4pPr>
          </a:lstStyle>
          <a:p>
            <a:pPr lvl="0"/>
            <a:r>
              <a:rPr lang="en-US" dirty="0"/>
              <a:t>5. Contents Item</a:t>
            </a:r>
          </a:p>
        </p:txBody>
      </p:sp>
      <p:sp>
        <p:nvSpPr>
          <p:cNvPr id="11" name="SmartArt Placeholder 10">
            <a:extLst>
              <a:ext uri="{FF2B5EF4-FFF2-40B4-BE49-F238E27FC236}">
                <a16:creationId xmlns:a16="http://schemas.microsoft.com/office/drawing/2014/main" id="{4A19906A-E68A-11E1-AD07-2BE2AF45CB4F}"/>
              </a:ext>
            </a:extLst>
          </p:cNvPr>
          <p:cNvSpPr>
            <a:spLocks noGrp="1"/>
          </p:cNvSpPr>
          <p:nvPr>
            <p:ph type="dgm" sz="quarter" idx="18" hasCustomPrompt="1"/>
          </p:nvPr>
        </p:nvSpPr>
        <p:spPr>
          <a:xfrm>
            <a:off x="5933911" y="1917563"/>
            <a:ext cx="5605272" cy="9144"/>
          </a:xfrm>
          <a:solidFill>
            <a:schemeClr val="bg2"/>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2" name="SmartArt Placeholder 10">
            <a:extLst>
              <a:ext uri="{FF2B5EF4-FFF2-40B4-BE49-F238E27FC236}">
                <a16:creationId xmlns:a16="http://schemas.microsoft.com/office/drawing/2014/main" id="{216E22EB-9137-C4D4-53F3-4D1866A1D9F8}"/>
              </a:ext>
            </a:extLst>
          </p:cNvPr>
          <p:cNvSpPr>
            <a:spLocks noGrp="1"/>
          </p:cNvSpPr>
          <p:nvPr>
            <p:ph type="dgm" sz="quarter" idx="19" hasCustomPrompt="1"/>
          </p:nvPr>
        </p:nvSpPr>
        <p:spPr>
          <a:xfrm>
            <a:off x="5933911" y="2415402"/>
            <a:ext cx="5605272" cy="9144"/>
          </a:xfrm>
          <a:solidFill>
            <a:schemeClr val="bg2"/>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0936EFF4-03BF-075D-02B4-0097A1CB4E41}"/>
              </a:ext>
            </a:extLst>
          </p:cNvPr>
          <p:cNvSpPr>
            <a:spLocks noGrp="1"/>
          </p:cNvSpPr>
          <p:nvPr>
            <p:ph type="dgm" sz="quarter" idx="20" hasCustomPrompt="1"/>
          </p:nvPr>
        </p:nvSpPr>
        <p:spPr>
          <a:xfrm>
            <a:off x="5933911" y="2913241"/>
            <a:ext cx="5605272" cy="9144"/>
          </a:xfrm>
          <a:solidFill>
            <a:schemeClr val="bg2"/>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4" name="SmartArt Placeholder 10">
            <a:extLst>
              <a:ext uri="{FF2B5EF4-FFF2-40B4-BE49-F238E27FC236}">
                <a16:creationId xmlns:a16="http://schemas.microsoft.com/office/drawing/2014/main" id="{09C039D3-B01A-69CD-4B1E-FC000ACDB684}"/>
              </a:ext>
            </a:extLst>
          </p:cNvPr>
          <p:cNvSpPr>
            <a:spLocks noGrp="1"/>
          </p:cNvSpPr>
          <p:nvPr>
            <p:ph type="dgm" sz="quarter" idx="21" hasCustomPrompt="1"/>
          </p:nvPr>
        </p:nvSpPr>
        <p:spPr>
          <a:xfrm>
            <a:off x="5933911" y="3411080"/>
            <a:ext cx="5605272" cy="9144"/>
          </a:xfrm>
          <a:solidFill>
            <a:schemeClr val="bg2"/>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pic>
        <p:nvPicPr>
          <p:cNvPr id="16" name="Graphic 15">
            <a:extLst>
              <a:ext uri="{FF2B5EF4-FFF2-40B4-BE49-F238E27FC236}">
                <a16:creationId xmlns:a16="http://schemas.microsoft.com/office/drawing/2014/main" id="{ED1F7D89-018C-855C-FFBC-69BE95F3C9DC}"/>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542855" y="6387093"/>
            <a:ext cx="1030123" cy="162883"/>
          </a:xfrm>
          <a:prstGeom prst="rect">
            <a:avLst/>
          </a:prstGeom>
        </p:spPr>
      </p:pic>
    </p:spTree>
    <p:extLst>
      <p:ext uri="{BB962C8B-B14F-4D97-AF65-F5344CB8AC3E}">
        <p14:creationId xmlns:p14="http://schemas.microsoft.com/office/powerpoint/2010/main" val="18832772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ird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D080B0-5AFD-B9A0-3D10-39F46FBE86EC}"/>
              </a:ext>
            </a:extLst>
          </p:cNvPr>
          <p:cNvSpPr/>
          <p:nvPr userDrawn="1"/>
        </p:nvSpPr>
        <p:spPr>
          <a:xfrm>
            <a:off x="5054600" y="0"/>
            <a:ext cx="7137400" cy="6858000"/>
          </a:xfrm>
          <a:prstGeom prst="rect">
            <a:avLst/>
          </a:prstGeom>
          <a:solidFill>
            <a:schemeClr val="bg2">
              <a:lumMod val="50000"/>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617220" rtlCol="0" anchor="t" anchorCtr="0"/>
          <a:lstStyle/>
          <a:p>
            <a:pPr algn="ctr"/>
            <a:endParaRPr lang="en-US" sz="1125" b="1" dirty="0">
              <a:solidFill>
                <a:schemeClr val="tx2"/>
              </a:solidFill>
              <a:latin typeface="+mj-lt"/>
            </a:endParaRPr>
          </a:p>
        </p:txBody>
      </p:sp>
      <p:sp>
        <p:nvSpPr>
          <p:cNvPr id="3" name="Slide Number Placeholder 2">
            <a:extLst>
              <a:ext uri="{FF2B5EF4-FFF2-40B4-BE49-F238E27FC236}">
                <a16:creationId xmlns:a16="http://schemas.microsoft.com/office/drawing/2014/main" id="{343FE269-E3B8-F52C-8BA2-036AC435FBF2}"/>
              </a:ext>
            </a:extLst>
          </p:cNvPr>
          <p:cNvSpPr>
            <a:spLocks noGrp="1"/>
          </p:cNvSpPr>
          <p:nvPr>
            <p:ph type="sldNum" sz="quarter" idx="10"/>
          </p:nvPr>
        </p:nvSpPr>
        <p:spPr/>
        <p:txBody>
          <a:bodyPr/>
          <a:lstStyle/>
          <a:p>
            <a:fld id="{AB0A2F5B-9D58-954B-BE2D-971097BC211C}" type="slidenum">
              <a:rPr lang="en-US" smtClean="0"/>
              <a:pPr/>
              <a:t>‹#›</a:t>
            </a:fld>
            <a:endParaRPr lang="en-US" dirty="0"/>
          </a:p>
        </p:txBody>
      </p:sp>
      <p:sp>
        <p:nvSpPr>
          <p:cNvPr id="4" name="Footer Placeholder 3">
            <a:extLst>
              <a:ext uri="{FF2B5EF4-FFF2-40B4-BE49-F238E27FC236}">
                <a16:creationId xmlns:a16="http://schemas.microsoft.com/office/drawing/2014/main" id="{8BD75525-7E3C-D1DC-6D43-7234B34FAF11}"/>
              </a:ext>
            </a:extLst>
          </p:cNvPr>
          <p:cNvSpPr>
            <a:spLocks noGrp="1"/>
          </p:cNvSpPr>
          <p:nvPr>
            <p:ph type="ftr" sz="quarter" idx="11"/>
          </p:nvPr>
        </p:nvSpPr>
        <p:spPr/>
        <p:txBody>
          <a:bodyPr/>
          <a:lstStyle/>
          <a:p>
            <a:r>
              <a:rPr lang="en-US"/>
              <a:t>FOR INTERNAL USE ONLY. DO NOT DISTRIBUTE TO CLIENTS.</a:t>
            </a:r>
            <a:endParaRPr lang="en-US" dirty="0"/>
          </a:p>
        </p:txBody>
      </p:sp>
      <p:sp>
        <p:nvSpPr>
          <p:cNvPr id="6" name="Content Placeholder 7">
            <a:extLst>
              <a:ext uri="{FF2B5EF4-FFF2-40B4-BE49-F238E27FC236}">
                <a16:creationId xmlns:a16="http://schemas.microsoft.com/office/drawing/2014/main" id="{B0EB1472-BB8E-D6F6-9DEF-6A951D90AB5B}"/>
              </a:ext>
            </a:extLst>
          </p:cNvPr>
          <p:cNvSpPr>
            <a:spLocks noGrp="1"/>
          </p:cNvSpPr>
          <p:nvPr>
            <p:ph sz="quarter" idx="12"/>
          </p:nvPr>
        </p:nvSpPr>
        <p:spPr>
          <a:xfrm>
            <a:off x="648547" y="647700"/>
            <a:ext cx="4114800" cy="4952999"/>
          </a:xfrm>
        </p:spPr>
        <p:txBody>
          <a:bodyPr anchor="ctr">
            <a:normAutofit/>
          </a:bodyPr>
          <a:lstStyle>
            <a:lvl1pPr marL="0" indent="0">
              <a:lnSpc>
                <a:spcPct val="100000"/>
              </a:lnSpc>
              <a:spcAft>
                <a:spcPts val="1800"/>
              </a:spcAft>
              <a:buNone/>
              <a:defRPr lang="en-US" sz="3200" b="0" i="0" kern="1200" dirty="0">
                <a:solidFill>
                  <a:schemeClr val="tx1"/>
                </a:solidFill>
                <a:latin typeface="Georgia" panose="02040502050405020303" pitchFamily="18" charset="0"/>
                <a:ea typeface="+mj-ea"/>
                <a:cs typeface="Times New Roman" panose="02020603050405020304" pitchFamily="18" charset="0"/>
              </a:defRPr>
            </a:lvl1pPr>
            <a:lvl2pPr marL="8335" indent="0">
              <a:lnSpc>
                <a:spcPct val="100000"/>
              </a:lnSpc>
              <a:spcAft>
                <a:spcPts val="1800"/>
              </a:spcAft>
              <a:buNone/>
              <a:tabLst/>
              <a:defRPr lang="en-US" sz="1800" b="1" i="0" kern="1200" cap="all" baseline="0" dirty="0">
                <a:solidFill>
                  <a:schemeClr val="tx1"/>
                </a:solidFill>
                <a:latin typeface="Aptos" panose="020B0004020202020204" pitchFamily="34" charset="0"/>
                <a:ea typeface="+mn-ea"/>
                <a:cs typeface="Arial" panose="020B0604020202020204" pitchFamily="34" charset="0"/>
              </a:defRPr>
            </a:lvl2pPr>
            <a:lvl3pPr marL="692105" indent="-231760">
              <a:tabLst/>
              <a:defRPr sz="1100"/>
            </a:lvl3pPr>
            <a:lvl4pPr marL="1092129" indent="-231760">
              <a:tabLst/>
              <a:defRPr sz="1100"/>
            </a:lvl4pPr>
          </a:lstStyle>
          <a:p>
            <a:pPr lvl="0"/>
            <a:r>
              <a:rPr lang="en-US" dirty="0"/>
              <a:t>Click to edit Master text styles</a:t>
            </a:r>
          </a:p>
          <a:p>
            <a:pPr lvl="1"/>
            <a:r>
              <a:rPr lang="en-US" dirty="0"/>
              <a:t>Second level</a:t>
            </a:r>
          </a:p>
        </p:txBody>
      </p:sp>
      <p:sp>
        <p:nvSpPr>
          <p:cNvPr id="9" name="Content Placeholder 7">
            <a:extLst>
              <a:ext uri="{FF2B5EF4-FFF2-40B4-BE49-F238E27FC236}">
                <a16:creationId xmlns:a16="http://schemas.microsoft.com/office/drawing/2014/main" id="{DB57CC11-9238-9278-A3F5-83170BBA4541}"/>
              </a:ext>
            </a:extLst>
          </p:cNvPr>
          <p:cNvSpPr>
            <a:spLocks noGrp="1"/>
          </p:cNvSpPr>
          <p:nvPr>
            <p:ph sz="quarter" idx="14"/>
          </p:nvPr>
        </p:nvSpPr>
        <p:spPr>
          <a:xfrm>
            <a:off x="5364482" y="647700"/>
            <a:ext cx="6179820" cy="4953000"/>
          </a:xfrm>
        </p:spPr>
        <p:txBody>
          <a:bodyPr anchor="ctr"/>
          <a:lstStyle>
            <a:lvl1pPr>
              <a:lnSpc>
                <a:spcPct val="100000"/>
              </a:lnSpc>
              <a:spcBef>
                <a:spcPts val="0"/>
              </a:spcBef>
              <a:spcAft>
                <a:spcPts val="900"/>
              </a:spcAft>
              <a:defRPr sz="1600"/>
            </a:lvl1pPr>
            <a:lvl2pPr>
              <a:lnSpc>
                <a:spcPct val="100000"/>
              </a:lnSpc>
              <a:spcBef>
                <a:spcPts val="0"/>
              </a:spcBef>
              <a:spcAft>
                <a:spcPts val="900"/>
              </a:spcAft>
              <a:defRPr sz="1400"/>
            </a:lvl2pPr>
            <a:lvl3pPr>
              <a:lnSpc>
                <a:spcPct val="100000"/>
              </a:lnSpc>
              <a:spcBef>
                <a:spcPts val="0"/>
              </a:spcBef>
              <a:spcAft>
                <a:spcPts val="900"/>
              </a:spcAft>
              <a:defRPr sz="1200"/>
            </a:lvl3pPr>
            <a:lvl4pPr>
              <a:lnSpc>
                <a:spcPct val="100000"/>
              </a:lnSpc>
              <a:spcBef>
                <a:spcPts val="0"/>
              </a:spcBef>
              <a:spcAft>
                <a:spcPts val="900"/>
              </a:spcAft>
              <a:defRPr sz="1100"/>
            </a:lvl4pPr>
            <a:lvl5pPr>
              <a:lnSpc>
                <a:spcPct val="100000"/>
              </a:lnSpc>
              <a:spcBef>
                <a:spcPts val="0"/>
              </a:spcBef>
              <a:spcAft>
                <a:spcPts val="900"/>
              </a:spcAft>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a:extLst>
              <a:ext uri="{FF2B5EF4-FFF2-40B4-BE49-F238E27FC236}">
                <a16:creationId xmlns:a16="http://schemas.microsoft.com/office/drawing/2014/main" id="{36A9ABBB-9673-2408-92C7-52CA7B20288E}"/>
              </a:ext>
            </a:extLst>
          </p:cNvPr>
          <p:cNvSpPr>
            <a:spLocks noGrp="1"/>
          </p:cNvSpPr>
          <p:nvPr>
            <p:ph type="body" sz="quarter" idx="15"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Tree>
    <p:extLst>
      <p:ext uri="{BB962C8B-B14F-4D97-AF65-F5344CB8AC3E}">
        <p14:creationId xmlns:p14="http://schemas.microsoft.com/office/powerpoint/2010/main" val="17901259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664635" y="1778508"/>
            <a:ext cx="5100167"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6444135" y="1778508"/>
            <a:ext cx="5100167"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7" name="Text Placeholder 5">
            <a:extLst>
              <a:ext uri="{FF2B5EF4-FFF2-40B4-BE49-F238E27FC236}">
                <a16:creationId xmlns:a16="http://schemas.microsoft.com/office/drawing/2014/main" id="{A0CAE328-2475-8C0D-9A34-9EFB0E1979E4}"/>
              </a:ext>
            </a:extLst>
          </p:cNvPr>
          <p:cNvSpPr>
            <a:spLocks noGrp="1"/>
          </p:cNvSpPr>
          <p:nvPr>
            <p:ph type="body" sz="quarter" idx="16"/>
          </p:nvPr>
        </p:nvSpPr>
        <p:spPr>
          <a:xfrm>
            <a:off x="647702" y="1951350"/>
            <a:ext cx="5116513" cy="3650023"/>
          </a:xfrm>
        </p:spPr>
        <p:txBody>
          <a:bodyPr/>
          <a:lstStyle>
            <a:lvl1pPr>
              <a:defRPr sz="16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5">
            <a:extLst>
              <a:ext uri="{FF2B5EF4-FFF2-40B4-BE49-F238E27FC236}">
                <a16:creationId xmlns:a16="http://schemas.microsoft.com/office/drawing/2014/main" id="{AFD7624F-E19E-45CD-392D-9DE8157E8F57}"/>
              </a:ext>
            </a:extLst>
          </p:cNvPr>
          <p:cNvSpPr>
            <a:spLocks noGrp="1"/>
          </p:cNvSpPr>
          <p:nvPr>
            <p:ph type="body" sz="quarter" idx="17"/>
          </p:nvPr>
        </p:nvSpPr>
        <p:spPr>
          <a:xfrm>
            <a:off x="6444136" y="1950679"/>
            <a:ext cx="5116513" cy="3650023"/>
          </a:xfrm>
        </p:spPr>
        <p:txBody>
          <a:bodyPr/>
          <a:lstStyle>
            <a:lvl1pPr>
              <a:defRPr sz="16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3">
            <a:extLst>
              <a:ext uri="{FF2B5EF4-FFF2-40B4-BE49-F238E27FC236}">
                <a16:creationId xmlns:a16="http://schemas.microsoft.com/office/drawing/2014/main" id="{B556667D-5139-29AA-0F35-4602B58AB537}"/>
              </a:ext>
            </a:extLst>
          </p:cNvPr>
          <p:cNvSpPr>
            <a:spLocks noGrp="1"/>
          </p:cNvSpPr>
          <p:nvPr>
            <p:ph type="title"/>
          </p:nvPr>
        </p:nvSpPr>
        <p:spPr/>
        <p:txBody>
          <a:bodyPr/>
          <a:lstStyle/>
          <a:p>
            <a:r>
              <a:rPr lang="en-US"/>
              <a:t>Click to edit Master title style</a:t>
            </a:r>
          </a:p>
        </p:txBody>
      </p:sp>
      <p:sp>
        <p:nvSpPr>
          <p:cNvPr id="15" name="Text Placeholder 9">
            <a:extLst>
              <a:ext uri="{FF2B5EF4-FFF2-40B4-BE49-F238E27FC236}">
                <a16:creationId xmlns:a16="http://schemas.microsoft.com/office/drawing/2014/main" id="{39EE62DB-FBE3-3DCD-3DF4-5C5A4055FBCF}"/>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2" name="Text Placeholder 4">
            <a:extLst>
              <a:ext uri="{FF2B5EF4-FFF2-40B4-BE49-F238E27FC236}">
                <a16:creationId xmlns:a16="http://schemas.microsoft.com/office/drawing/2014/main" id="{70EB646B-8FED-4905-2270-6C807DF8FF20}"/>
              </a:ext>
            </a:extLst>
          </p:cNvPr>
          <p:cNvSpPr>
            <a:spLocks noGrp="1"/>
          </p:cNvSpPr>
          <p:nvPr>
            <p:ph type="body" sz="quarter" idx="18"/>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4" name="Footer Placeholder 3">
            <a:extLst>
              <a:ext uri="{FF2B5EF4-FFF2-40B4-BE49-F238E27FC236}">
                <a16:creationId xmlns:a16="http://schemas.microsoft.com/office/drawing/2014/main" id="{60E369E9-842B-2D53-DD6E-2442D1DE9170}"/>
              </a:ext>
            </a:extLst>
          </p:cNvPr>
          <p:cNvSpPr>
            <a:spLocks noGrp="1"/>
          </p:cNvSpPr>
          <p:nvPr>
            <p:ph type="ftr" sz="quarter" idx="19"/>
          </p:nvPr>
        </p:nvSpPr>
        <p:spPr/>
        <p:txBody>
          <a:bodyPr/>
          <a:lstStyle/>
          <a:p>
            <a:r>
              <a:rPr lang="en-US"/>
              <a:t>FOR INTERNAL USE ONLY. DO NOT DISTRIBUTE TO CLIENTS.</a:t>
            </a:r>
            <a:endParaRPr lang="en-US" dirty="0"/>
          </a:p>
        </p:txBody>
      </p:sp>
      <p:sp>
        <p:nvSpPr>
          <p:cNvPr id="6" name="Slide Number Placeholder 5">
            <a:extLst>
              <a:ext uri="{FF2B5EF4-FFF2-40B4-BE49-F238E27FC236}">
                <a16:creationId xmlns:a16="http://schemas.microsoft.com/office/drawing/2014/main" id="{5FCAA418-36D7-EE4E-26A1-ADCD941A4DAF}"/>
              </a:ext>
            </a:extLst>
          </p:cNvPr>
          <p:cNvSpPr>
            <a:spLocks noGrp="1"/>
          </p:cNvSpPr>
          <p:nvPr>
            <p:ph type="sldNum" sz="quarter" idx="20"/>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473909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Row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648361" y="1781829"/>
            <a:ext cx="10896600"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648361" y="3834424"/>
            <a:ext cx="10896600"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2" name="Text Placeholder 5">
            <a:extLst>
              <a:ext uri="{FF2B5EF4-FFF2-40B4-BE49-F238E27FC236}">
                <a16:creationId xmlns:a16="http://schemas.microsoft.com/office/drawing/2014/main" id="{9B99C2E6-95B9-FBD9-873D-BA2A34F2F5C0}"/>
              </a:ext>
            </a:extLst>
          </p:cNvPr>
          <p:cNvSpPr>
            <a:spLocks noGrp="1"/>
          </p:cNvSpPr>
          <p:nvPr>
            <p:ph type="body" sz="quarter" idx="16"/>
          </p:nvPr>
        </p:nvSpPr>
        <p:spPr>
          <a:xfrm>
            <a:off x="648361" y="1954673"/>
            <a:ext cx="10896600" cy="1598805"/>
          </a:xfrm>
        </p:spPr>
        <p:txBody>
          <a:bodyPr/>
          <a:lstStyle>
            <a:lvl1pPr>
              <a:defRPr sz="1600"/>
            </a:lvl1pPr>
            <a:lvl2pPr>
              <a:defRPr sz="1400"/>
            </a:lvl2pPr>
            <a:lvl3pPr>
              <a:defRPr sz="1200"/>
            </a:lvl3pPr>
          </a:lstStyle>
          <a:p>
            <a:pPr lvl="0"/>
            <a:r>
              <a:rPr lang="en-US" dirty="0"/>
              <a:t>Click to edit Master text styles</a:t>
            </a:r>
          </a:p>
          <a:p>
            <a:pPr lvl="1"/>
            <a:r>
              <a:rPr lang="en-US" dirty="0"/>
              <a:t>Second level</a:t>
            </a:r>
          </a:p>
          <a:p>
            <a:pPr lvl="2"/>
            <a:r>
              <a:rPr lang="en-US" dirty="0"/>
              <a:t>Third level</a:t>
            </a:r>
          </a:p>
        </p:txBody>
      </p:sp>
      <p:sp>
        <p:nvSpPr>
          <p:cNvPr id="6" name="Text Placeholder 5">
            <a:extLst>
              <a:ext uri="{FF2B5EF4-FFF2-40B4-BE49-F238E27FC236}">
                <a16:creationId xmlns:a16="http://schemas.microsoft.com/office/drawing/2014/main" id="{BCFB007D-30D1-AA2A-369E-97C390743938}"/>
              </a:ext>
            </a:extLst>
          </p:cNvPr>
          <p:cNvSpPr>
            <a:spLocks noGrp="1"/>
          </p:cNvSpPr>
          <p:nvPr>
            <p:ph type="body" sz="quarter" idx="17"/>
          </p:nvPr>
        </p:nvSpPr>
        <p:spPr>
          <a:xfrm>
            <a:off x="648361" y="4001895"/>
            <a:ext cx="10896600" cy="1598805"/>
          </a:xfrm>
        </p:spPr>
        <p:txBody>
          <a:bodyPr/>
          <a:lstStyle>
            <a:lvl1pPr>
              <a:defRPr sz="1600"/>
            </a:lvl1pPr>
            <a:lvl2pPr>
              <a:defRPr sz="1400"/>
            </a:lvl2pPr>
            <a:lvl3pPr>
              <a:defRPr sz="1200"/>
            </a:lvl3pPr>
          </a:lstStyle>
          <a:p>
            <a:pPr lvl="0"/>
            <a:r>
              <a:rPr lang="en-US" dirty="0"/>
              <a:t>Click to edit Master text styles</a:t>
            </a:r>
          </a:p>
          <a:p>
            <a:pPr lvl="1"/>
            <a:r>
              <a:rPr lang="en-US" dirty="0"/>
              <a:t>Second level</a:t>
            </a:r>
          </a:p>
          <a:p>
            <a:pPr lvl="2"/>
            <a:r>
              <a:rPr lang="en-US" dirty="0"/>
              <a:t>Third level</a:t>
            </a:r>
          </a:p>
        </p:txBody>
      </p:sp>
      <p:sp>
        <p:nvSpPr>
          <p:cNvPr id="7" name="Title 6">
            <a:extLst>
              <a:ext uri="{FF2B5EF4-FFF2-40B4-BE49-F238E27FC236}">
                <a16:creationId xmlns:a16="http://schemas.microsoft.com/office/drawing/2014/main" id="{17E5B3A4-7E17-9909-36DE-269C55C6F01E}"/>
              </a:ext>
            </a:extLst>
          </p:cNvPr>
          <p:cNvSpPr>
            <a:spLocks noGrp="1"/>
          </p:cNvSpPr>
          <p:nvPr>
            <p:ph type="title"/>
          </p:nvPr>
        </p:nvSpPr>
        <p:spPr/>
        <p:txBody>
          <a:bodyPr/>
          <a:lstStyle/>
          <a:p>
            <a:r>
              <a:rPr lang="en-US"/>
              <a:t>Click to edit Master title style</a:t>
            </a:r>
          </a:p>
        </p:txBody>
      </p:sp>
      <p:sp>
        <p:nvSpPr>
          <p:cNvPr id="8" name="Text Placeholder 9">
            <a:extLst>
              <a:ext uri="{FF2B5EF4-FFF2-40B4-BE49-F238E27FC236}">
                <a16:creationId xmlns:a16="http://schemas.microsoft.com/office/drawing/2014/main" id="{A08B8039-639C-7FBA-AF29-3CE5A3C20E58}"/>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E1EA48F6-304D-E31C-F8EF-63F80781EBC8}"/>
              </a:ext>
            </a:extLst>
          </p:cNvPr>
          <p:cNvSpPr>
            <a:spLocks noGrp="1"/>
          </p:cNvSpPr>
          <p:nvPr>
            <p:ph type="body" sz="quarter" idx="18"/>
          </p:nvPr>
        </p:nvSpPr>
        <p:spPr>
          <a:xfrm>
            <a:off x="654052" y="1023938"/>
            <a:ext cx="10928349" cy="315407"/>
          </a:xfrm>
        </p:spPr>
        <p:txBody>
          <a:bodyPr vert="horz" lIns="91440" tIns="45720" rIns="91440" bIns="45720" rtlCol="0" anchor="t">
            <a:spAutoFit/>
          </a:bodyPr>
          <a:lstStyle>
            <a:lvl1pPr marL="0" indent="0" algn="l">
              <a:buNone/>
              <a:defRPr lang="en-US" sz="1600" b="1" dirty="0"/>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D47DDF15-3BDF-27CE-4A53-23FEF20C953E}"/>
              </a:ext>
            </a:extLst>
          </p:cNvPr>
          <p:cNvSpPr>
            <a:spLocks noGrp="1"/>
          </p:cNvSpPr>
          <p:nvPr>
            <p:ph type="ftr" sz="quarter" idx="19"/>
          </p:nvPr>
        </p:nvSpPr>
        <p:spPr/>
        <p:txBody>
          <a:bodyPr/>
          <a:lstStyle/>
          <a:p>
            <a:r>
              <a:rPr lang="en-US"/>
              <a:t>FOR INTERNAL USE ONLY. DO NOT DISTRIBUTE TO CLIENTS.</a:t>
            </a:r>
            <a:endParaRPr lang="en-US" dirty="0"/>
          </a:p>
        </p:txBody>
      </p:sp>
      <p:sp>
        <p:nvSpPr>
          <p:cNvPr id="10" name="Slide Number Placeholder 9">
            <a:extLst>
              <a:ext uri="{FF2B5EF4-FFF2-40B4-BE49-F238E27FC236}">
                <a16:creationId xmlns:a16="http://schemas.microsoft.com/office/drawing/2014/main" id="{549DE427-FEF7-A545-FF0E-9EE29AF6493C}"/>
              </a:ext>
            </a:extLst>
          </p:cNvPr>
          <p:cNvSpPr>
            <a:spLocks noGrp="1"/>
          </p:cNvSpPr>
          <p:nvPr>
            <p:ph type="sldNum" sz="quarter" idx="20"/>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34580172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s - No 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D1FBE-A066-A420-AC97-7DB98CF50296}"/>
              </a:ext>
            </a:extLst>
          </p:cNvPr>
          <p:cNvSpPr>
            <a:spLocks noGrp="1"/>
          </p:cNvSpPr>
          <p:nvPr>
            <p:ph type="title"/>
          </p:nvPr>
        </p:nvSpPr>
        <p:spPr/>
        <p:txBody>
          <a:bodyPr/>
          <a:lstStyle/>
          <a:p>
            <a:r>
              <a:rPr lang="en-US"/>
              <a:t>Click to edit Master title style</a:t>
            </a:r>
          </a:p>
        </p:txBody>
      </p:sp>
      <p:sp>
        <p:nvSpPr>
          <p:cNvPr id="6" name="Text Placeholder 5">
            <a:extLst>
              <a:ext uri="{FF2B5EF4-FFF2-40B4-BE49-F238E27FC236}">
                <a16:creationId xmlns:a16="http://schemas.microsoft.com/office/drawing/2014/main" id="{89C3A2C2-8FB9-238C-17FF-4197A2BA3D5F}"/>
              </a:ext>
            </a:extLst>
          </p:cNvPr>
          <p:cNvSpPr>
            <a:spLocks noGrp="1"/>
          </p:cNvSpPr>
          <p:nvPr>
            <p:ph type="body" sz="quarter" idx="16"/>
          </p:nvPr>
        </p:nvSpPr>
        <p:spPr>
          <a:xfrm>
            <a:off x="647702" y="1791371"/>
            <a:ext cx="5116513" cy="3390900"/>
          </a:xfrm>
          <a:solidFill>
            <a:schemeClr val="bg2">
              <a:lumMod val="20000"/>
              <a:lumOff val="80000"/>
            </a:schemeClr>
          </a:solidFill>
        </p:spPr>
        <p:txBody>
          <a:bodyPr lIns="274320" tIns="274320" rIns="274320"/>
          <a:lstStyle>
            <a:lvl1pPr>
              <a:defRPr sz="16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5">
            <a:extLst>
              <a:ext uri="{FF2B5EF4-FFF2-40B4-BE49-F238E27FC236}">
                <a16:creationId xmlns:a16="http://schemas.microsoft.com/office/drawing/2014/main" id="{FD2A4E5F-72B5-D90D-1C63-96D7CB958680}"/>
              </a:ext>
            </a:extLst>
          </p:cNvPr>
          <p:cNvSpPr>
            <a:spLocks noGrp="1"/>
          </p:cNvSpPr>
          <p:nvPr>
            <p:ph type="body" sz="quarter" idx="17"/>
          </p:nvPr>
        </p:nvSpPr>
        <p:spPr>
          <a:xfrm>
            <a:off x="6444136" y="1790700"/>
            <a:ext cx="5116513" cy="3390900"/>
          </a:xfrm>
          <a:solidFill>
            <a:schemeClr val="bg2">
              <a:lumMod val="20000"/>
              <a:lumOff val="80000"/>
            </a:schemeClr>
          </a:solidFill>
        </p:spPr>
        <p:txBody>
          <a:bodyPr lIns="274320" tIns="274320" rIns="274320"/>
          <a:lstStyle>
            <a:lvl1pPr>
              <a:defRPr sz="16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9">
            <a:extLst>
              <a:ext uri="{FF2B5EF4-FFF2-40B4-BE49-F238E27FC236}">
                <a16:creationId xmlns:a16="http://schemas.microsoft.com/office/drawing/2014/main" id="{7AAABE93-1303-9D5F-07EE-A69F4E83DE57}"/>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6C903C98-5D4A-9426-F383-FCDBDBF74C4C}"/>
              </a:ext>
            </a:extLst>
          </p:cNvPr>
          <p:cNvSpPr>
            <a:spLocks noGrp="1"/>
          </p:cNvSpPr>
          <p:nvPr>
            <p:ph type="body" sz="quarter" idx="13"/>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3770E35A-C0E0-4ED9-E85F-7773AE9571D6}"/>
              </a:ext>
            </a:extLst>
          </p:cNvPr>
          <p:cNvSpPr>
            <a:spLocks noGrp="1"/>
          </p:cNvSpPr>
          <p:nvPr>
            <p:ph type="ftr" sz="quarter" idx="18"/>
          </p:nvPr>
        </p:nvSpPr>
        <p:spPr/>
        <p:txBody>
          <a:bodyPr/>
          <a:lstStyle/>
          <a:p>
            <a:r>
              <a:rPr lang="en-US"/>
              <a:t>FOR INTERNAL USE ONLY. DO NOT DISTRIBUTE TO CLIENTS.</a:t>
            </a:r>
            <a:endParaRPr lang="en-US" dirty="0"/>
          </a:p>
        </p:txBody>
      </p:sp>
      <p:sp>
        <p:nvSpPr>
          <p:cNvPr id="10" name="Slide Number Placeholder 9">
            <a:extLst>
              <a:ext uri="{FF2B5EF4-FFF2-40B4-BE49-F238E27FC236}">
                <a16:creationId xmlns:a16="http://schemas.microsoft.com/office/drawing/2014/main" id="{75BCC0F1-795F-A934-7ED0-2E89F499523E}"/>
              </a:ext>
            </a:extLst>
          </p:cNvPr>
          <p:cNvSpPr>
            <a:spLocks noGrp="1"/>
          </p:cNvSpPr>
          <p:nvPr>
            <p:ph type="sldNum" sz="quarter" idx="19"/>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71566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Team Members">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1925047" y="1790700"/>
            <a:ext cx="3520671" cy="3390899"/>
          </a:xfrm>
          <a:solidFill>
            <a:schemeClr val="bg1"/>
          </a:solidFill>
        </p:spPr>
        <p:txBody>
          <a:bodyPr tIns="2468880"/>
          <a:lstStyle>
            <a:lvl1pPr marL="0" indent="0" algn="ctr">
              <a:buFont typeface="Arial" panose="020B0604020202020204" pitchFamily="34" charset="0"/>
              <a:buNone/>
              <a:defRPr sz="1600" b="1" cap="all" baseline="0"/>
            </a:lvl1pPr>
            <a:lvl2pPr marL="9525" indent="0" algn="ctr">
              <a:buNone/>
              <a:tabLst/>
              <a:defRPr sz="1600"/>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6631089" y="1790700"/>
            <a:ext cx="3520671" cy="3390899"/>
          </a:xfrm>
          <a:solidFill>
            <a:schemeClr val="bg1"/>
          </a:solidFill>
        </p:spPr>
        <p:txBody>
          <a:bodyPr tIns="2468880"/>
          <a:lstStyle>
            <a:lvl1pPr marL="0" indent="0" algn="ctr">
              <a:buNone/>
              <a:defRPr lang="en-US" sz="1600" b="1" kern="1200" cap="all" baseline="0" dirty="0">
                <a:solidFill>
                  <a:schemeClr val="tx1"/>
                </a:solidFill>
                <a:latin typeface="+mn-lt"/>
                <a:ea typeface="+mn-ea"/>
                <a:cs typeface="+mn-cs"/>
              </a:defRPr>
            </a:lvl1pPr>
            <a:lvl2pPr marL="9525" indent="0" algn="ctr">
              <a:buNone/>
              <a:tabLst/>
              <a:defRPr lang="en-US" sz="1600" kern="1200"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2040243" y="1851660"/>
            <a:ext cx="3290276" cy="1937793"/>
          </a:xfrm>
        </p:spPr>
        <p:txBody>
          <a:bodyPr/>
          <a:lstStyle/>
          <a:p>
            <a:endParaRPr lang="en-US"/>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6746286" y="1851660"/>
            <a:ext cx="3290276" cy="1937793"/>
          </a:xfrm>
        </p:spPr>
        <p:txBody>
          <a:bodyPr/>
          <a:lstStyle/>
          <a:p>
            <a:endParaRPr lang="en-US"/>
          </a:p>
        </p:txBody>
      </p:sp>
      <p:sp>
        <p:nvSpPr>
          <p:cNvPr id="4" name="Text Placeholder 4">
            <a:extLst>
              <a:ext uri="{FF2B5EF4-FFF2-40B4-BE49-F238E27FC236}">
                <a16:creationId xmlns:a16="http://schemas.microsoft.com/office/drawing/2014/main" id="{721978C1-FEA9-0EC3-D308-E3141D165BDF}"/>
              </a:ext>
            </a:extLst>
          </p:cNvPr>
          <p:cNvSpPr>
            <a:spLocks noGrp="1"/>
          </p:cNvSpPr>
          <p:nvPr>
            <p:ph type="body" sz="quarter" idx="13"/>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626EC600-A248-A778-FB3A-8A54D9700775}"/>
              </a:ext>
            </a:extLst>
          </p:cNvPr>
          <p:cNvSpPr>
            <a:spLocks noGrp="1"/>
          </p:cNvSpPr>
          <p:nvPr>
            <p:ph type="ftr" sz="quarter" idx="44"/>
          </p:nvPr>
        </p:nvSpPr>
        <p:spPr/>
        <p:txBody>
          <a:bodyPr/>
          <a:lstStyle/>
          <a:p>
            <a:r>
              <a:rPr lang="en-US"/>
              <a:t>FOR INTERNAL USE ONLY. DO NOT DISTRIBUTE TO CLIENTS.</a:t>
            </a:r>
            <a:endParaRPr lang="en-US" dirty="0"/>
          </a:p>
        </p:txBody>
      </p:sp>
      <p:sp>
        <p:nvSpPr>
          <p:cNvPr id="8" name="Slide Number Placeholder 7">
            <a:extLst>
              <a:ext uri="{FF2B5EF4-FFF2-40B4-BE49-F238E27FC236}">
                <a16:creationId xmlns:a16="http://schemas.microsoft.com/office/drawing/2014/main" id="{6FCE33F0-0A39-193B-38ED-48FE853D9C52}"/>
              </a:ext>
            </a:extLst>
          </p:cNvPr>
          <p:cNvSpPr>
            <a:spLocks noGrp="1"/>
          </p:cNvSpPr>
          <p:nvPr>
            <p:ph type="sldNum" sz="quarter" idx="45"/>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7218443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664632" y="1783221"/>
            <a:ext cx="3281911"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4455047" y="1783221"/>
            <a:ext cx="3281911"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5" name="SmartArt Placeholder 10">
            <a:extLst>
              <a:ext uri="{FF2B5EF4-FFF2-40B4-BE49-F238E27FC236}">
                <a16:creationId xmlns:a16="http://schemas.microsoft.com/office/drawing/2014/main" id="{36C87B20-E7DC-4E75-8C9E-03E3CB9321ED}"/>
              </a:ext>
            </a:extLst>
          </p:cNvPr>
          <p:cNvSpPr>
            <a:spLocks noGrp="1"/>
          </p:cNvSpPr>
          <p:nvPr>
            <p:ph type="dgm" sz="quarter" idx="17" hasCustomPrompt="1"/>
          </p:nvPr>
        </p:nvSpPr>
        <p:spPr>
          <a:xfrm>
            <a:off x="8274488" y="1783221"/>
            <a:ext cx="3281911"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2" name="Title 1">
            <a:extLst>
              <a:ext uri="{FF2B5EF4-FFF2-40B4-BE49-F238E27FC236}">
                <a16:creationId xmlns:a16="http://schemas.microsoft.com/office/drawing/2014/main" id="{15E59B45-462D-46A6-385E-9473CCF4B6E7}"/>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1725DEE7-E493-2C38-6D84-EB11AD38A9B1}"/>
              </a:ext>
            </a:extLst>
          </p:cNvPr>
          <p:cNvSpPr>
            <a:spLocks noGrp="1"/>
          </p:cNvSpPr>
          <p:nvPr>
            <p:ph type="body" sz="quarter" idx="18"/>
          </p:nvPr>
        </p:nvSpPr>
        <p:spPr>
          <a:xfrm>
            <a:off x="665164" y="1956060"/>
            <a:ext cx="3280847" cy="3644639"/>
          </a:xfrm>
        </p:spPr>
        <p:txBody>
          <a:bodyPr/>
          <a:lstStyle>
            <a:lvl1pPr>
              <a:defRPr sz="16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A1F75B88-4B1A-04F0-E42C-3476C71C4E0A}"/>
              </a:ext>
            </a:extLst>
          </p:cNvPr>
          <p:cNvSpPr>
            <a:spLocks noGrp="1"/>
          </p:cNvSpPr>
          <p:nvPr>
            <p:ph type="body" sz="quarter" idx="19"/>
          </p:nvPr>
        </p:nvSpPr>
        <p:spPr>
          <a:xfrm>
            <a:off x="4455579" y="1956060"/>
            <a:ext cx="3280847" cy="3644639"/>
          </a:xfrm>
        </p:spPr>
        <p:txBody>
          <a:bodyPr/>
          <a:lstStyle>
            <a:lvl1pPr>
              <a:defRPr sz="16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6">
            <a:extLst>
              <a:ext uri="{FF2B5EF4-FFF2-40B4-BE49-F238E27FC236}">
                <a16:creationId xmlns:a16="http://schemas.microsoft.com/office/drawing/2014/main" id="{5B834349-FDD3-48E9-8B11-886A5F6651B5}"/>
              </a:ext>
            </a:extLst>
          </p:cNvPr>
          <p:cNvSpPr>
            <a:spLocks noGrp="1"/>
          </p:cNvSpPr>
          <p:nvPr>
            <p:ph type="body" sz="quarter" idx="20"/>
          </p:nvPr>
        </p:nvSpPr>
        <p:spPr>
          <a:xfrm>
            <a:off x="8276157" y="1956060"/>
            <a:ext cx="3280847" cy="3644639"/>
          </a:xfrm>
        </p:spPr>
        <p:txBody>
          <a:bodyPr/>
          <a:lstStyle>
            <a:lvl1pPr>
              <a:defRPr sz="1600"/>
            </a:lvl1pPr>
            <a:lvl2pPr>
              <a:defRPr sz="1400"/>
            </a:lvl2pPr>
            <a:lvl3pPr>
              <a:defRPr sz="12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9">
            <a:extLst>
              <a:ext uri="{FF2B5EF4-FFF2-40B4-BE49-F238E27FC236}">
                <a16:creationId xmlns:a16="http://schemas.microsoft.com/office/drawing/2014/main" id="{3BF69B08-2AA1-67D0-8718-29895D344DC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D800E1F5-A2F6-43B5-3B43-823AA61B823F}"/>
              </a:ext>
            </a:extLst>
          </p:cNvPr>
          <p:cNvSpPr>
            <a:spLocks noGrp="1"/>
          </p:cNvSpPr>
          <p:nvPr>
            <p:ph type="body" sz="quarter" idx="21"/>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C914FDB7-E2E2-76BD-036A-654D1CA0D513}"/>
              </a:ext>
            </a:extLst>
          </p:cNvPr>
          <p:cNvSpPr>
            <a:spLocks noGrp="1"/>
          </p:cNvSpPr>
          <p:nvPr>
            <p:ph type="ftr" sz="quarter" idx="22"/>
          </p:nvPr>
        </p:nvSpPr>
        <p:spPr/>
        <p:txBody>
          <a:bodyPr/>
          <a:lstStyle/>
          <a:p>
            <a:r>
              <a:rPr lang="en-US"/>
              <a:t>FOR INTERNAL USE ONLY. DO NOT DISTRIBUTE TO CLIENTS.</a:t>
            </a:r>
            <a:endParaRPr lang="en-US" dirty="0"/>
          </a:p>
        </p:txBody>
      </p:sp>
      <p:sp>
        <p:nvSpPr>
          <p:cNvPr id="7" name="Slide Number Placeholder 6">
            <a:extLst>
              <a:ext uri="{FF2B5EF4-FFF2-40B4-BE49-F238E27FC236}">
                <a16:creationId xmlns:a16="http://schemas.microsoft.com/office/drawing/2014/main" id="{96B42822-6976-5212-FBB5-09E1668E917F}"/>
              </a:ext>
            </a:extLst>
          </p:cNvPr>
          <p:cNvSpPr>
            <a:spLocks noGrp="1"/>
          </p:cNvSpPr>
          <p:nvPr>
            <p:ph type="sldNum" sz="quarter" idx="23"/>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6081876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Row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675401" y="1772934"/>
            <a:ext cx="10896600"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675401" y="3168198"/>
            <a:ext cx="10896600"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2" name="Text Placeholder 5">
            <a:extLst>
              <a:ext uri="{FF2B5EF4-FFF2-40B4-BE49-F238E27FC236}">
                <a16:creationId xmlns:a16="http://schemas.microsoft.com/office/drawing/2014/main" id="{9B99C2E6-95B9-FBD9-873D-BA2A34F2F5C0}"/>
              </a:ext>
            </a:extLst>
          </p:cNvPr>
          <p:cNvSpPr>
            <a:spLocks noGrp="1"/>
          </p:cNvSpPr>
          <p:nvPr>
            <p:ph type="body" sz="quarter" idx="16"/>
          </p:nvPr>
        </p:nvSpPr>
        <p:spPr>
          <a:xfrm>
            <a:off x="675401" y="1945778"/>
            <a:ext cx="10896600" cy="879631"/>
          </a:xfrm>
        </p:spPr>
        <p:txBody>
          <a:bodyPr/>
          <a:lstStyle>
            <a:lvl1pPr>
              <a:defRPr sz="1600"/>
            </a:lvl1pPr>
            <a:lvl2pPr>
              <a:defRPr sz="1400"/>
            </a:lvl2pPr>
            <a:lvl3pPr>
              <a:defRPr sz="1200"/>
            </a:lvl3pPr>
          </a:lstStyle>
          <a:p>
            <a:pPr lvl="0"/>
            <a:r>
              <a:rPr lang="en-US" dirty="0"/>
              <a:t>Click to edit Master text styles</a:t>
            </a:r>
          </a:p>
          <a:p>
            <a:pPr lvl="1"/>
            <a:r>
              <a:rPr lang="en-US" dirty="0"/>
              <a:t>Second level</a:t>
            </a:r>
          </a:p>
          <a:p>
            <a:pPr lvl="2"/>
            <a:r>
              <a:rPr lang="en-US" dirty="0"/>
              <a:t>Third level</a:t>
            </a:r>
          </a:p>
        </p:txBody>
      </p:sp>
      <p:sp>
        <p:nvSpPr>
          <p:cNvPr id="6" name="Text Placeholder 5">
            <a:extLst>
              <a:ext uri="{FF2B5EF4-FFF2-40B4-BE49-F238E27FC236}">
                <a16:creationId xmlns:a16="http://schemas.microsoft.com/office/drawing/2014/main" id="{BCFB007D-30D1-AA2A-369E-97C390743938}"/>
              </a:ext>
            </a:extLst>
          </p:cNvPr>
          <p:cNvSpPr>
            <a:spLocks noGrp="1"/>
          </p:cNvSpPr>
          <p:nvPr>
            <p:ph type="body" sz="quarter" idx="17"/>
          </p:nvPr>
        </p:nvSpPr>
        <p:spPr>
          <a:xfrm>
            <a:off x="675401" y="3335672"/>
            <a:ext cx="10896600" cy="879631"/>
          </a:xfrm>
        </p:spPr>
        <p:txBody>
          <a:bodyPr/>
          <a:lstStyle>
            <a:lvl1pPr>
              <a:defRPr sz="1600"/>
            </a:lvl1pPr>
            <a:lvl2pPr>
              <a:defRPr sz="1400"/>
            </a:lvl2pPr>
            <a:lvl3pPr>
              <a:defRPr sz="1200"/>
            </a:lvl3pPr>
          </a:lstStyle>
          <a:p>
            <a:pPr lvl="0"/>
            <a:r>
              <a:rPr lang="en-US" dirty="0"/>
              <a:t>Click to edit Master text styles</a:t>
            </a:r>
          </a:p>
          <a:p>
            <a:pPr lvl="1"/>
            <a:r>
              <a:rPr lang="en-US" dirty="0"/>
              <a:t>Second level</a:t>
            </a:r>
          </a:p>
          <a:p>
            <a:pPr lvl="2"/>
            <a:r>
              <a:rPr lang="en-US" dirty="0"/>
              <a:t>Third level</a:t>
            </a:r>
          </a:p>
        </p:txBody>
      </p:sp>
      <p:sp>
        <p:nvSpPr>
          <p:cNvPr id="7" name="Title 6">
            <a:extLst>
              <a:ext uri="{FF2B5EF4-FFF2-40B4-BE49-F238E27FC236}">
                <a16:creationId xmlns:a16="http://schemas.microsoft.com/office/drawing/2014/main" id="{17E5B3A4-7E17-9909-36DE-269C55C6F01E}"/>
              </a:ext>
            </a:extLst>
          </p:cNvPr>
          <p:cNvSpPr>
            <a:spLocks noGrp="1"/>
          </p:cNvSpPr>
          <p:nvPr>
            <p:ph type="title"/>
          </p:nvPr>
        </p:nvSpPr>
        <p:spPr/>
        <p:txBody>
          <a:bodyPr/>
          <a:lstStyle/>
          <a:p>
            <a:r>
              <a:rPr lang="en-US"/>
              <a:t>Click to edit Master title style</a:t>
            </a:r>
          </a:p>
        </p:txBody>
      </p:sp>
      <p:sp>
        <p:nvSpPr>
          <p:cNvPr id="8" name="Text Placeholder 9">
            <a:extLst>
              <a:ext uri="{FF2B5EF4-FFF2-40B4-BE49-F238E27FC236}">
                <a16:creationId xmlns:a16="http://schemas.microsoft.com/office/drawing/2014/main" id="{A08B8039-639C-7FBA-AF29-3CE5A3C20E58}"/>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SmartArt Placeholder 10">
            <a:extLst>
              <a:ext uri="{FF2B5EF4-FFF2-40B4-BE49-F238E27FC236}">
                <a16:creationId xmlns:a16="http://schemas.microsoft.com/office/drawing/2014/main" id="{39BFB289-2A00-938B-2699-518B5292B7CB}"/>
              </a:ext>
            </a:extLst>
          </p:cNvPr>
          <p:cNvSpPr>
            <a:spLocks noGrp="1"/>
          </p:cNvSpPr>
          <p:nvPr>
            <p:ph type="dgm" sz="quarter" idx="18" hasCustomPrompt="1"/>
          </p:nvPr>
        </p:nvSpPr>
        <p:spPr>
          <a:xfrm>
            <a:off x="675401" y="4558492"/>
            <a:ext cx="10896600"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9" name="Text Placeholder 5">
            <a:extLst>
              <a:ext uri="{FF2B5EF4-FFF2-40B4-BE49-F238E27FC236}">
                <a16:creationId xmlns:a16="http://schemas.microsoft.com/office/drawing/2014/main" id="{92626EE5-CAC2-87F2-07D5-E0629F915421}"/>
              </a:ext>
            </a:extLst>
          </p:cNvPr>
          <p:cNvSpPr>
            <a:spLocks noGrp="1"/>
          </p:cNvSpPr>
          <p:nvPr>
            <p:ph type="body" sz="quarter" idx="19"/>
          </p:nvPr>
        </p:nvSpPr>
        <p:spPr>
          <a:xfrm>
            <a:off x="675401" y="4725966"/>
            <a:ext cx="10896600" cy="879631"/>
          </a:xfrm>
        </p:spPr>
        <p:txBody>
          <a:bodyPr/>
          <a:lstStyle>
            <a:lvl1pPr>
              <a:defRPr sz="1600"/>
            </a:lvl1pPr>
            <a:lvl2pPr>
              <a:defRPr sz="1400"/>
            </a:lvl2pPr>
            <a:lvl3pPr>
              <a:defRPr sz="1200"/>
            </a:lvl3pPr>
          </a:lstStyle>
          <a:p>
            <a:pPr lvl="0"/>
            <a:r>
              <a:rPr lang="en-US" dirty="0"/>
              <a:t>Click to edit Master text styles</a:t>
            </a:r>
          </a:p>
          <a:p>
            <a:pPr lvl="1"/>
            <a:r>
              <a:rPr lang="en-US" dirty="0"/>
              <a:t>Second level</a:t>
            </a:r>
          </a:p>
          <a:p>
            <a:pPr lvl="2"/>
            <a:r>
              <a:rPr lang="en-US" dirty="0"/>
              <a:t>Third level</a:t>
            </a:r>
          </a:p>
        </p:txBody>
      </p:sp>
      <p:sp>
        <p:nvSpPr>
          <p:cNvPr id="10" name="Text Placeholder 4">
            <a:extLst>
              <a:ext uri="{FF2B5EF4-FFF2-40B4-BE49-F238E27FC236}">
                <a16:creationId xmlns:a16="http://schemas.microsoft.com/office/drawing/2014/main" id="{29E14B55-D5BD-1ECE-6DF3-72B7ABEF31F2}"/>
              </a:ext>
            </a:extLst>
          </p:cNvPr>
          <p:cNvSpPr>
            <a:spLocks noGrp="1"/>
          </p:cNvSpPr>
          <p:nvPr>
            <p:ph type="body" sz="quarter" idx="20"/>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12" name="Footer Placeholder 11">
            <a:extLst>
              <a:ext uri="{FF2B5EF4-FFF2-40B4-BE49-F238E27FC236}">
                <a16:creationId xmlns:a16="http://schemas.microsoft.com/office/drawing/2014/main" id="{BDEB6EEE-1C07-D69A-9CB3-32579EEC8D16}"/>
              </a:ext>
            </a:extLst>
          </p:cNvPr>
          <p:cNvSpPr>
            <a:spLocks noGrp="1"/>
          </p:cNvSpPr>
          <p:nvPr>
            <p:ph type="ftr" sz="quarter" idx="21"/>
          </p:nvPr>
        </p:nvSpPr>
        <p:spPr/>
        <p:txBody>
          <a:bodyPr/>
          <a:lstStyle/>
          <a:p>
            <a:r>
              <a:rPr lang="en-US"/>
              <a:t>FOR INTERNAL USE ONLY. DO NOT DISTRIBUTE TO CLIENTS.</a:t>
            </a:r>
            <a:endParaRPr lang="en-US" dirty="0"/>
          </a:p>
        </p:txBody>
      </p:sp>
      <p:sp>
        <p:nvSpPr>
          <p:cNvPr id="14" name="Slide Number Placeholder 13">
            <a:extLst>
              <a:ext uri="{FF2B5EF4-FFF2-40B4-BE49-F238E27FC236}">
                <a16:creationId xmlns:a16="http://schemas.microsoft.com/office/drawing/2014/main" id="{45FB56E0-33F4-865F-848F-0FEA546927D7}"/>
              </a:ext>
            </a:extLst>
          </p:cNvPr>
          <p:cNvSpPr>
            <a:spLocks noGrp="1"/>
          </p:cNvSpPr>
          <p:nvPr>
            <p:ph type="sldNum" sz="quarter" idx="22"/>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4325728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Columns - No 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6E502-25FA-DF11-764C-7A5FEB5D36A1}"/>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67FD8651-8CF6-C634-4966-60A5D9027026}"/>
              </a:ext>
            </a:extLst>
          </p:cNvPr>
          <p:cNvSpPr>
            <a:spLocks noGrp="1"/>
          </p:cNvSpPr>
          <p:nvPr>
            <p:ph type="body" sz="quarter" idx="18"/>
          </p:nvPr>
        </p:nvSpPr>
        <p:spPr>
          <a:xfrm>
            <a:off x="665164" y="1790700"/>
            <a:ext cx="3280847" cy="3810000"/>
          </a:xfrm>
          <a:solidFill>
            <a:schemeClr val="bg2">
              <a:lumMod val="20000"/>
              <a:lumOff val="80000"/>
            </a:schemeClr>
          </a:solidFill>
        </p:spPr>
        <p:txBody>
          <a:bodyPr lIns="274320" tIns="274320" rIns="274320"/>
          <a:lstStyle>
            <a:lvl1pPr>
              <a:defRPr sz="1600"/>
            </a:lvl1pPr>
            <a:lvl2pPr>
              <a:defRPr sz="1400"/>
            </a:lvl2pPr>
            <a:lvl3pPr>
              <a:defRPr sz="12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7" name="Text Placeholder 6">
            <a:extLst>
              <a:ext uri="{FF2B5EF4-FFF2-40B4-BE49-F238E27FC236}">
                <a16:creationId xmlns:a16="http://schemas.microsoft.com/office/drawing/2014/main" id="{74A07EAE-0A7D-3E07-E5D9-5EA2552206F6}"/>
              </a:ext>
            </a:extLst>
          </p:cNvPr>
          <p:cNvSpPr>
            <a:spLocks noGrp="1"/>
          </p:cNvSpPr>
          <p:nvPr>
            <p:ph type="body" sz="quarter" idx="19"/>
          </p:nvPr>
        </p:nvSpPr>
        <p:spPr>
          <a:xfrm>
            <a:off x="4455579" y="1790700"/>
            <a:ext cx="3280847" cy="3810000"/>
          </a:xfrm>
          <a:solidFill>
            <a:schemeClr val="bg2">
              <a:lumMod val="20000"/>
              <a:lumOff val="80000"/>
            </a:schemeClr>
          </a:solidFill>
        </p:spPr>
        <p:txBody>
          <a:bodyPr lIns="274320" tIns="274320" rIns="274320"/>
          <a:lstStyle>
            <a:lvl1pPr>
              <a:defRPr sz="1600"/>
            </a:lvl1pPr>
            <a:lvl2pPr>
              <a:defRPr sz="1400"/>
            </a:lvl2pPr>
            <a:lvl3pPr>
              <a:defRPr sz="12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8" name="Text Placeholder 6">
            <a:extLst>
              <a:ext uri="{FF2B5EF4-FFF2-40B4-BE49-F238E27FC236}">
                <a16:creationId xmlns:a16="http://schemas.microsoft.com/office/drawing/2014/main" id="{639AF847-AF16-196F-A422-4ED74C423647}"/>
              </a:ext>
            </a:extLst>
          </p:cNvPr>
          <p:cNvSpPr>
            <a:spLocks noGrp="1"/>
          </p:cNvSpPr>
          <p:nvPr>
            <p:ph type="body" sz="quarter" idx="20"/>
          </p:nvPr>
        </p:nvSpPr>
        <p:spPr>
          <a:xfrm>
            <a:off x="8276157" y="1790700"/>
            <a:ext cx="3280847" cy="3810000"/>
          </a:xfrm>
          <a:solidFill>
            <a:schemeClr val="bg2">
              <a:lumMod val="20000"/>
              <a:lumOff val="80000"/>
            </a:schemeClr>
          </a:solidFill>
        </p:spPr>
        <p:txBody>
          <a:bodyPr lIns="274320" tIns="274320" rIns="274320"/>
          <a:lstStyle>
            <a:lvl1pPr>
              <a:defRPr sz="1600"/>
            </a:lvl1pPr>
            <a:lvl2pPr>
              <a:defRPr sz="1400"/>
            </a:lvl2pPr>
            <a:lvl3pPr>
              <a:defRPr sz="12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10" name="Text Placeholder 9">
            <a:extLst>
              <a:ext uri="{FF2B5EF4-FFF2-40B4-BE49-F238E27FC236}">
                <a16:creationId xmlns:a16="http://schemas.microsoft.com/office/drawing/2014/main" id="{70F36245-7094-A762-D38F-A5350C639C67}"/>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06B6B482-CEA1-83D9-2059-E7D5EC9BD87A}"/>
              </a:ext>
            </a:extLst>
          </p:cNvPr>
          <p:cNvSpPr>
            <a:spLocks noGrp="1"/>
          </p:cNvSpPr>
          <p:nvPr>
            <p:ph type="body" sz="quarter" idx="13"/>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32255ED1-1DD5-5DE9-A001-6D5793E872E5}"/>
              </a:ext>
            </a:extLst>
          </p:cNvPr>
          <p:cNvSpPr>
            <a:spLocks noGrp="1"/>
          </p:cNvSpPr>
          <p:nvPr>
            <p:ph type="ftr" sz="quarter" idx="21"/>
          </p:nvPr>
        </p:nvSpPr>
        <p:spPr/>
        <p:txBody>
          <a:bodyPr/>
          <a:lstStyle/>
          <a:p>
            <a:r>
              <a:rPr lang="en-US"/>
              <a:t>FOR INTERNAL USE ONLY. DO NOT DISTRIBUTE TO CLIENTS.</a:t>
            </a:r>
            <a:endParaRPr lang="en-US" dirty="0"/>
          </a:p>
        </p:txBody>
      </p:sp>
      <p:sp>
        <p:nvSpPr>
          <p:cNvPr id="11" name="Slide Number Placeholder 10">
            <a:extLst>
              <a:ext uri="{FF2B5EF4-FFF2-40B4-BE49-F238E27FC236}">
                <a16:creationId xmlns:a16="http://schemas.microsoft.com/office/drawing/2014/main" id="{E3C7684A-7EA6-694C-63F5-3BA65EBA7A93}"/>
              </a:ext>
            </a:extLst>
          </p:cNvPr>
          <p:cNvSpPr>
            <a:spLocks noGrp="1"/>
          </p:cNvSpPr>
          <p:nvPr>
            <p:ph type="sldNum" sz="quarter" idx="22"/>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0430942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lumns - No Line with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D2F31-77C0-3CCA-3FF0-F6FB9242FFAA}"/>
              </a:ext>
            </a:extLst>
          </p:cNvPr>
          <p:cNvSpPr>
            <a:spLocks noGrp="1"/>
          </p:cNvSpPr>
          <p:nvPr>
            <p:ph type="title"/>
          </p:nvPr>
        </p:nvSpPr>
        <p:spPr/>
        <p:txBody>
          <a:bodyPr/>
          <a:lstStyle/>
          <a:p>
            <a:r>
              <a:rPr lang="en-US"/>
              <a:t>Click to edit Master title style</a:t>
            </a:r>
          </a:p>
        </p:txBody>
      </p:sp>
      <p:sp>
        <p:nvSpPr>
          <p:cNvPr id="10" name="Text Placeholder 6">
            <a:extLst>
              <a:ext uri="{FF2B5EF4-FFF2-40B4-BE49-F238E27FC236}">
                <a16:creationId xmlns:a16="http://schemas.microsoft.com/office/drawing/2014/main" id="{4C7ED5AA-FD65-97F1-51EF-C5E5F31312D1}"/>
              </a:ext>
            </a:extLst>
          </p:cNvPr>
          <p:cNvSpPr>
            <a:spLocks noGrp="1"/>
          </p:cNvSpPr>
          <p:nvPr>
            <p:ph type="body" sz="quarter" idx="18"/>
          </p:nvPr>
        </p:nvSpPr>
        <p:spPr>
          <a:xfrm>
            <a:off x="665164" y="1790700"/>
            <a:ext cx="3280847" cy="3810000"/>
          </a:xfrm>
          <a:solidFill>
            <a:schemeClr val="bg2">
              <a:lumMod val="20000"/>
              <a:lumOff val="80000"/>
            </a:schemeClr>
          </a:solidFill>
        </p:spPr>
        <p:txBody>
          <a:bodyPr lIns="274320" tIns="1645920" rIns="274320"/>
          <a:lstStyle>
            <a:lvl1pPr marL="0" indent="0" algn="ctr">
              <a:buNone/>
              <a:defRPr lang="en-US" sz="1600" b="1" kern="1200" cap="all" baseline="0" dirty="0" smtClean="0">
                <a:solidFill>
                  <a:schemeClr val="tx1"/>
                </a:solidFill>
                <a:latin typeface="+mn-lt"/>
                <a:ea typeface="+mn-ea"/>
                <a:cs typeface="+mn-cs"/>
              </a:defRPr>
            </a:lvl1pPr>
            <a:lvl2pPr marL="0" indent="0" algn="ctr">
              <a:buNone/>
              <a:tabLst/>
              <a:defRPr sz="1600"/>
            </a:lvl2pPr>
          </a:lstStyle>
          <a:p>
            <a:pPr marL="171450" lvl="0" indent="-171450" algn="l" defTabSz="685800" rtl="0" eaLnBrk="1" latinLnBrk="0" hangingPunct="1">
              <a:lnSpc>
                <a:spcPct val="90000"/>
              </a:lnSpc>
              <a:spcBef>
                <a:spcPts val="750"/>
              </a:spcBef>
              <a:buFont typeface="Wingdings" pitchFamily="2" charset="2"/>
              <a:buChar char="§"/>
            </a:pPr>
            <a:r>
              <a:rPr lang="en-US" dirty="0"/>
              <a:t>Click to edit Master text styles</a:t>
            </a:r>
          </a:p>
          <a:p>
            <a:pPr lvl="1"/>
            <a:r>
              <a:rPr lang="en-US" dirty="0"/>
              <a:t>Second level</a:t>
            </a:r>
          </a:p>
        </p:txBody>
      </p:sp>
      <p:sp>
        <p:nvSpPr>
          <p:cNvPr id="11" name="Text Placeholder 6">
            <a:extLst>
              <a:ext uri="{FF2B5EF4-FFF2-40B4-BE49-F238E27FC236}">
                <a16:creationId xmlns:a16="http://schemas.microsoft.com/office/drawing/2014/main" id="{335419C4-5F38-46BF-F745-1412CA7228D6}"/>
              </a:ext>
            </a:extLst>
          </p:cNvPr>
          <p:cNvSpPr>
            <a:spLocks noGrp="1"/>
          </p:cNvSpPr>
          <p:nvPr>
            <p:ph type="body" sz="quarter" idx="19"/>
          </p:nvPr>
        </p:nvSpPr>
        <p:spPr>
          <a:xfrm>
            <a:off x="4455579" y="1790700"/>
            <a:ext cx="3280847" cy="3810000"/>
          </a:xfrm>
          <a:solidFill>
            <a:schemeClr val="bg2">
              <a:lumMod val="20000"/>
              <a:lumOff val="80000"/>
            </a:schemeClr>
          </a:solidFill>
        </p:spPr>
        <p:txBody>
          <a:bodyPr lIns="274320" tIns="1645920" rIns="274320"/>
          <a:lstStyle>
            <a:lvl1pPr marL="0" indent="0" algn="ctr">
              <a:buNone/>
              <a:defRPr lang="en-US" sz="1600" b="1" kern="1200" cap="all" baseline="0" dirty="0" smtClean="0">
                <a:solidFill>
                  <a:schemeClr val="tx1"/>
                </a:solidFill>
                <a:latin typeface="+mn-lt"/>
                <a:ea typeface="+mn-ea"/>
                <a:cs typeface="+mn-cs"/>
              </a:defRPr>
            </a:lvl1pPr>
            <a:lvl2pPr marL="0" indent="0" algn="ctr">
              <a:buNone/>
              <a:tabLst/>
              <a:defRPr sz="1600"/>
            </a:lvl2pPr>
          </a:lstStyle>
          <a:p>
            <a:pPr marL="171450" lvl="0" indent="-171450" algn="l" defTabSz="685800" rtl="0" eaLnBrk="1" latinLnBrk="0" hangingPunct="1">
              <a:lnSpc>
                <a:spcPct val="90000"/>
              </a:lnSpc>
              <a:spcBef>
                <a:spcPts val="750"/>
              </a:spcBef>
              <a:buFont typeface="Wingdings" pitchFamily="2" charset="2"/>
              <a:buChar char="§"/>
            </a:pPr>
            <a:r>
              <a:rPr lang="en-US" dirty="0"/>
              <a:t>Click to edit Master text styles</a:t>
            </a:r>
          </a:p>
          <a:p>
            <a:pPr lvl="1"/>
            <a:r>
              <a:rPr lang="en-US" dirty="0"/>
              <a:t>Second level</a:t>
            </a:r>
          </a:p>
        </p:txBody>
      </p:sp>
      <p:sp>
        <p:nvSpPr>
          <p:cNvPr id="13" name="Text Placeholder 6">
            <a:extLst>
              <a:ext uri="{FF2B5EF4-FFF2-40B4-BE49-F238E27FC236}">
                <a16:creationId xmlns:a16="http://schemas.microsoft.com/office/drawing/2014/main" id="{EB3D66D0-957D-C92A-E83D-220EB1434807}"/>
              </a:ext>
            </a:extLst>
          </p:cNvPr>
          <p:cNvSpPr>
            <a:spLocks noGrp="1"/>
          </p:cNvSpPr>
          <p:nvPr>
            <p:ph type="body" sz="quarter" idx="20"/>
          </p:nvPr>
        </p:nvSpPr>
        <p:spPr>
          <a:xfrm>
            <a:off x="8276157" y="1790700"/>
            <a:ext cx="3280847" cy="3810000"/>
          </a:xfrm>
          <a:solidFill>
            <a:schemeClr val="bg2">
              <a:lumMod val="20000"/>
              <a:lumOff val="80000"/>
            </a:schemeClr>
          </a:solidFill>
        </p:spPr>
        <p:txBody>
          <a:bodyPr lIns="274320" tIns="1645920" rIns="274320"/>
          <a:lstStyle>
            <a:lvl1pPr marL="0" indent="0" algn="ctr">
              <a:buNone/>
              <a:defRPr sz="1600" b="1" cap="all" baseline="0"/>
            </a:lvl1pPr>
            <a:lvl2pPr marL="0" indent="0" algn="ctr">
              <a:buNone/>
              <a:tabLst/>
              <a:defRPr sz="1600"/>
            </a:lvl2pPr>
          </a:lstStyle>
          <a:p>
            <a:pPr lvl="0"/>
            <a:r>
              <a:rPr lang="en-US" dirty="0"/>
              <a:t>Click to edit Master text styles</a:t>
            </a:r>
          </a:p>
          <a:p>
            <a:pPr lvl="1"/>
            <a:r>
              <a:rPr lang="en-US" dirty="0"/>
              <a:t>Second level</a:t>
            </a:r>
          </a:p>
        </p:txBody>
      </p:sp>
      <p:sp>
        <p:nvSpPr>
          <p:cNvPr id="15" name="Text Placeholder 9">
            <a:extLst>
              <a:ext uri="{FF2B5EF4-FFF2-40B4-BE49-F238E27FC236}">
                <a16:creationId xmlns:a16="http://schemas.microsoft.com/office/drawing/2014/main" id="{781F2044-B6D0-A045-491F-0D65B5DDEEE1}"/>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17" name="Text Placeholder 16">
            <a:extLst>
              <a:ext uri="{FF2B5EF4-FFF2-40B4-BE49-F238E27FC236}">
                <a16:creationId xmlns:a16="http://schemas.microsoft.com/office/drawing/2014/main" id="{BF2EFBE7-AB45-4748-81AC-5865D793E72B}"/>
              </a:ext>
            </a:extLst>
          </p:cNvPr>
          <p:cNvSpPr>
            <a:spLocks noGrp="1"/>
          </p:cNvSpPr>
          <p:nvPr>
            <p:ph type="body" sz="quarter" idx="21" hasCustomPrompt="1"/>
          </p:nvPr>
        </p:nvSpPr>
        <p:spPr>
          <a:xfrm>
            <a:off x="1851044" y="2168977"/>
            <a:ext cx="914400" cy="914400"/>
          </a:xfrm>
          <a:prstGeom prst="ellipse">
            <a:avLst/>
          </a:prstGeom>
          <a:ln w="19050">
            <a:solidFill>
              <a:schemeClr val="accent1"/>
            </a:solidFill>
          </a:ln>
        </p:spPr>
        <p:txBody>
          <a:bodyPr anchor="ctr"/>
          <a:lstStyle>
            <a:lvl1pPr marL="0" indent="0" algn="ctr">
              <a:buNone/>
              <a:defRPr sz="1800">
                <a:solidFill>
                  <a:schemeClr val="accent1"/>
                </a:solidFill>
              </a:defRPr>
            </a:lvl1pPr>
            <a:lvl2pPr marL="183356" indent="0">
              <a:buNone/>
              <a:defRPr/>
            </a:lvl2pPr>
            <a:lvl3pPr marL="340519" indent="0">
              <a:buNone/>
              <a:defRPr/>
            </a:lvl3pPr>
            <a:lvl4pPr marL="515541" indent="0">
              <a:buNone/>
              <a:defRPr/>
            </a:lvl4pPr>
            <a:lvl5pPr marL="689372" indent="0">
              <a:buNone/>
              <a:defRPr/>
            </a:lvl5pPr>
          </a:lstStyle>
          <a:p>
            <a:pPr lvl="0"/>
            <a:r>
              <a:rPr lang="en-US" dirty="0"/>
              <a:t>1</a:t>
            </a:r>
          </a:p>
        </p:txBody>
      </p:sp>
      <p:sp>
        <p:nvSpPr>
          <p:cNvPr id="18" name="Text Placeholder 16">
            <a:extLst>
              <a:ext uri="{FF2B5EF4-FFF2-40B4-BE49-F238E27FC236}">
                <a16:creationId xmlns:a16="http://schemas.microsoft.com/office/drawing/2014/main" id="{9C88EF97-B09C-1CFA-729F-1792A19E6E35}"/>
              </a:ext>
            </a:extLst>
          </p:cNvPr>
          <p:cNvSpPr>
            <a:spLocks noGrp="1"/>
          </p:cNvSpPr>
          <p:nvPr>
            <p:ph type="body" sz="quarter" idx="22" hasCustomPrompt="1"/>
          </p:nvPr>
        </p:nvSpPr>
        <p:spPr>
          <a:xfrm>
            <a:off x="5650880" y="2168976"/>
            <a:ext cx="914400" cy="914400"/>
          </a:xfrm>
          <a:prstGeom prst="ellipse">
            <a:avLst/>
          </a:prstGeom>
          <a:ln w="19050">
            <a:solidFill>
              <a:schemeClr val="accent1"/>
            </a:solidFill>
          </a:ln>
        </p:spPr>
        <p:txBody>
          <a:bodyPr anchor="ctr"/>
          <a:lstStyle>
            <a:lvl1pPr marL="0" indent="0" algn="ctr">
              <a:buNone/>
              <a:defRPr sz="1800">
                <a:solidFill>
                  <a:schemeClr val="accent1"/>
                </a:solidFill>
              </a:defRPr>
            </a:lvl1pPr>
            <a:lvl2pPr marL="183356" indent="0">
              <a:buNone/>
              <a:defRPr/>
            </a:lvl2pPr>
            <a:lvl3pPr marL="340519" indent="0">
              <a:buNone/>
              <a:defRPr/>
            </a:lvl3pPr>
            <a:lvl4pPr marL="515541" indent="0">
              <a:buNone/>
              <a:defRPr/>
            </a:lvl4pPr>
            <a:lvl5pPr marL="689372" indent="0">
              <a:buNone/>
              <a:defRPr/>
            </a:lvl5pPr>
          </a:lstStyle>
          <a:p>
            <a:pPr lvl="0"/>
            <a:r>
              <a:rPr lang="en-US" dirty="0"/>
              <a:t>2</a:t>
            </a:r>
          </a:p>
        </p:txBody>
      </p:sp>
      <p:sp>
        <p:nvSpPr>
          <p:cNvPr id="19" name="Text Placeholder 16">
            <a:extLst>
              <a:ext uri="{FF2B5EF4-FFF2-40B4-BE49-F238E27FC236}">
                <a16:creationId xmlns:a16="http://schemas.microsoft.com/office/drawing/2014/main" id="{DAEA805B-31B1-C7F7-1DF5-7ACD152DD2CA}"/>
              </a:ext>
            </a:extLst>
          </p:cNvPr>
          <p:cNvSpPr>
            <a:spLocks noGrp="1"/>
          </p:cNvSpPr>
          <p:nvPr>
            <p:ph type="body" sz="quarter" idx="23" hasCustomPrompt="1"/>
          </p:nvPr>
        </p:nvSpPr>
        <p:spPr>
          <a:xfrm>
            <a:off x="9450716" y="2168975"/>
            <a:ext cx="914400" cy="914400"/>
          </a:xfrm>
          <a:prstGeom prst="ellipse">
            <a:avLst/>
          </a:prstGeom>
          <a:ln w="19050">
            <a:solidFill>
              <a:schemeClr val="accent1"/>
            </a:solidFill>
          </a:ln>
        </p:spPr>
        <p:txBody>
          <a:bodyPr anchor="ctr"/>
          <a:lstStyle>
            <a:lvl1pPr marL="0" indent="0" algn="ctr">
              <a:buNone/>
              <a:defRPr sz="1800">
                <a:solidFill>
                  <a:schemeClr val="accent1"/>
                </a:solidFill>
              </a:defRPr>
            </a:lvl1pPr>
            <a:lvl2pPr marL="183356" indent="0">
              <a:buNone/>
              <a:defRPr/>
            </a:lvl2pPr>
            <a:lvl3pPr marL="340519" indent="0">
              <a:buNone/>
              <a:defRPr/>
            </a:lvl3pPr>
            <a:lvl4pPr marL="515541" indent="0">
              <a:buNone/>
              <a:defRPr/>
            </a:lvl4pPr>
            <a:lvl5pPr marL="689372" indent="0">
              <a:buNone/>
              <a:defRPr/>
            </a:lvl5pPr>
          </a:lstStyle>
          <a:p>
            <a:pPr lvl="0"/>
            <a:r>
              <a:rPr lang="en-US" dirty="0"/>
              <a:t>3</a:t>
            </a:r>
          </a:p>
        </p:txBody>
      </p:sp>
      <p:sp>
        <p:nvSpPr>
          <p:cNvPr id="4" name="Text Placeholder 4">
            <a:extLst>
              <a:ext uri="{FF2B5EF4-FFF2-40B4-BE49-F238E27FC236}">
                <a16:creationId xmlns:a16="http://schemas.microsoft.com/office/drawing/2014/main" id="{DE2502CF-B796-CAD4-0D5E-D35065DC81EC}"/>
              </a:ext>
            </a:extLst>
          </p:cNvPr>
          <p:cNvSpPr>
            <a:spLocks noGrp="1"/>
          </p:cNvSpPr>
          <p:nvPr>
            <p:ph type="body" sz="quarter" idx="13"/>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5319EFBB-91DD-09BD-5401-F6BFB1ACF050}"/>
              </a:ext>
            </a:extLst>
          </p:cNvPr>
          <p:cNvSpPr>
            <a:spLocks noGrp="1"/>
          </p:cNvSpPr>
          <p:nvPr>
            <p:ph type="ftr" sz="quarter" idx="24"/>
          </p:nvPr>
        </p:nvSpPr>
        <p:spPr/>
        <p:txBody>
          <a:bodyPr/>
          <a:lstStyle/>
          <a:p>
            <a:r>
              <a:rPr lang="en-US"/>
              <a:t>FOR INTERNAL USE ONLY. DO NOT DISTRIBUTE TO CLIENTS.</a:t>
            </a:r>
            <a:endParaRPr lang="en-US" dirty="0"/>
          </a:p>
        </p:txBody>
      </p:sp>
      <p:sp>
        <p:nvSpPr>
          <p:cNvPr id="7" name="Slide Number Placeholder 6">
            <a:extLst>
              <a:ext uri="{FF2B5EF4-FFF2-40B4-BE49-F238E27FC236}">
                <a16:creationId xmlns:a16="http://schemas.microsoft.com/office/drawing/2014/main" id="{49F84BC9-B3FD-6933-D897-66968939B2AF}"/>
              </a:ext>
            </a:extLst>
          </p:cNvPr>
          <p:cNvSpPr>
            <a:spLocks noGrp="1"/>
          </p:cNvSpPr>
          <p:nvPr>
            <p:ph type="sldNum" sz="quarter" idx="25"/>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6799278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Team Members">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2" y="1790700"/>
            <a:ext cx="3520671" cy="3390899"/>
          </a:xfrm>
          <a:solidFill>
            <a:schemeClr val="bg1"/>
          </a:solidFill>
        </p:spPr>
        <p:txBody>
          <a:bodyPr tIns="2468880"/>
          <a:lstStyle>
            <a:lvl1pPr marL="0" indent="0" algn="ctr">
              <a:buFont typeface="Arial" panose="020B0604020202020204" pitchFamily="34" charset="0"/>
              <a:buNone/>
              <a:defRPr sz="1600" b="1" cap="all" baseline="0"/>
            </a:lvl1pPr>
            <a:lvl2pPr marL="9525" indent="0" algn="ctr">
              <a:buNone/>
              <a:tabLst/>
              <a:defRPr sz="1600"/>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4363446" y="1790700"/>
            <a:ext cx="3520671" cy="3390899"/>
          </a:xfrm>
          <a:solidFill>
            <a:schemeClr val="bg1"/>
          </a:solidFill>
        </p:spPr>
        <p:txBody>
          <a:bodyPr tIns="2468880"/>
          <a:lstStyle>
            <a:lvl1pPr marL="0" indent="0" algn="ctr">
              <a:buNone/>
              <a:defRPr lang="en-US" sz="1600" b="1" kern="1200" cap="all" baseline="0" dirty="0">
                <a:solidFill>
                  <a:schemeClr val="tx1"/>
                </a:solidFill>
                <a:latin typeface="+mn-lt"/>
                <a:ea typeface="+mn-ea"/>
                <a:cs typeface="+mn-cs"/>
              </a:defRPr>
            </a:lvl1pPr>
            <a:lvl2pPr marL="9525" indent="0" algn="ctr">
              <a:buNone/>
              <a:tabLst/>
              <a:defRPr lang="en-US" sz="1600" kern="1200"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8061731" y="1790700"/>
            <a:ext cx="3520671" cy="3390899"/>
          </a:xfrm>
          <a:solidFill>
            <a:schemeClr val="bg1"/>
          </a:solidFill>
        </p:spPr>
        <p:txBody>
          <a:bodyPr tIns="2468880"/>
          <a:lstStyle>
            <a:lvl1pPr marL="0" indent="0" algn="ctr">
              <a:buNone/>
              <a:defRPr lang="en-US" sz="1600" b="1" kern="1200" cap="all" baseline="0" dirty="0">
                <a:solidFill>
                  <a:schemeClr val="tx1"/>
                </a:solidFill>
                <a:latin typeface="+mn-lt"/>
                <a:ea typeface="+mn-ea"/>
                <a:cs typeface="+mn-cs"/>
              </a:defRPr>
            </a:lvl1pPr>
            <a:lvl2pPr marL="9525" indent="0" algn="ctr">
              <a:buNone/>
              <a:tabLst/>
              <a:defRPr lang="en-US" sz="1600" kern="1200"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780359" y="1851660"/>
            <a:ext cx="3290276" cy="1937793"/>
          </a:xfrm>
        </p:spPr>
        <p:txBody>
          <a:bodyPr/>
          <a:lstStyle/>
          <a:p>
            <a:endParaRPr lang="en-US"/>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4478643" y="1851660"/>
            <a:ext cx="3290276" cy="1937793"/>
          </a:xfrm>
        </p:spPr>
        <p:txBody>
          <a:body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8176927" y="1851660"/>
            <a:ext cx="3290276" cy="1937793"/>
          </a:xfrm>
        </p:spPr>
        <p:txBody>
          <a:bodyPr/>
          <a:lstStyle/>
          <a:p>
            <a:endParaRPr lang="en-US"/>
          </a:p>
        </p:txBody>
      </p:sp>
      <p:sp>
        <p:nvSpPr>
          <p:cNvPr id="4" name="Text Placeholder 4">
            <a:extLst>
              <a:ext uri="{FF2B5EF4-FFF2-40B4-BE49-F238E27FC236}">
                <a16:creationId xmlns:a16="http://schemas.microsoft.com/office/drawing/2014/main" id="{77D9E749-DA99-2BE6-E6E6-264E41563917}"/>
              </a:ext>
            </a:extLst>
          </p:cNvPr>
          <p:cNvSpPr>
            <a:spLocks noGrp="1"/>
          </p:cNvSpPr>
          <p:nvPr>
            <p:ph type="body" sz="quarter" idx="13"/>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9441F2B2-C837-5863-9449-1B6090289906}"/>
              </a:ext>
            </a:extLst>
          </p:cNvPr>
          <p:cNvSpPr>
            <a:spLocks noGrp="1"/>
          </p:cNvSpPr>
          <p:nvPr>
            <p:ph type="ftr" sz="quarter" idx="45"/>
          </p:nvPr>
        </p:nvSpPr>
        <p:spPr/>
        <p:txBody>
          <a:bodyPr/>
          <a:lstStyle/>
          <a:p>
            <a:r>
              <a:rPr lang="en-US"/>
              <a:t>FOR INTERNAL USE ONLY. DO NOT DISTRIBUTE TO CLIENTS.</a:t>
            </a:r>
            <a:endParaRPr lang="en-US" dirty="0"/>
          </a:p>
        </p:txBody>
      </p:sp>
      <p:sp>
        <p:nvSpPr>
          <p:cNvPr id="8" name="Slide Number Placeholder 7">
            <a:extLst>
              <a:ext uri="{FF2B5EF4-FFF2-40B4-BE49-F238E27FC236}">
                <a16:creationId xmlns:a16="http://schemas.microsoft.com/office/drawing/2014/main" id="{7F8A6D9F-81B2-1E83-8BB8-F34CCE6D9DBF}"/>
              </a:ext>
            </a:extLst>
          </p:cNvPr>
          <p:cNvSpPr>
            <a:spLocks noGrp="1"/>
          </p:cNvSpPr>
          <p:nvPr>
            <p:ph type="sldNum" sz="quarter" idx="46"/>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422543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3" name="Picture Placeholder 18" descr="A person standing in front of mountains&#10;&#10;Description automatically generated">
            <a:extLst>
              <a:ext uri="{FF2B5EF4-FFF2-40B4-BE49-F238E27FC236}">
                <a16:creationId xmlns:a16="http://schemas.microsoft.com/office/drawing/2014/main" id="{38F98C89-1472-0823-79A1-E999537D2295}"/>
              </a:ext>
            </a:extLst>
          </p:cNvPr>
          <p:cNvPicPr>
            <a:picLocks noChangeAspect="1"/>
          </p:cNvPicPr>
          <p:nvPr userDrawn="1"/>
        </p:nvPicPr>
        <p:blipFill rotWithShape="1">
          <a:blip r:embed="rId2"/>
          <a:srcRect t="12661" b="12661"/>
          <a:stretch/>
        </p:blipFill>
        <p:spPr>
          <a:xfrm>
            <a:off x="0" y="5200656"/>
            <a:ext cx="12192000" cy="1657349"/>
          </a:xfrm>
          <a:prstGeom prst="rect">
            <a:avLst/>
          </a:prstGeom>
        </p:spPr>
      </p:pic>
      <p:sp>
        <p:nvSpPr>
          <p:cNvPr id="10" name="Title 1">
            <a:extLst>
              <a:ext uri="{FF2B5EF4-FFF2-40B4-BE49-F238E27FC236}">
                <a16:creationId xmlns:a16="http://schemas.microsoft.com/office/drawing/2014/main" id="{22E046BE-8A0B-1E64-CAE5-BD0447A149A7}"/>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4800" dirty="0"/>
            </a:lvl1pPr>
          </a:lstStyle>
          <a:p>
            <a:pPr lvl="0"/>
            <a:r>
              <a:rPr lang="en-US" dirty="0"/>
              <a:t>Divider Slide</a:t>
            </a:r>
          </a:p>
        </p:txBody>
      </p:sp>
      <p:sp>
        <p:nvSpPr>
          <p:cNvPr id="11" name="Content Placeholder 2">
            <a:extLst>
              <a:ext uri="{FF2B5EF4-FFF2-40B4-BE49-F238E27FC236}">
                <a16:creationId xmlns:a16="http://schemas.microsoft.com/office/drawing/2014/main" id="{155DEF63-75E7-DFE7-8261-573F6D774763}"/>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panose="020B0004020202020204" pitchFamily="34" charset="0"/>
                <a:cs typeface="Arial" panose="020B0604020202020204" pitchFamily="34" charset="0"/>
              </a:defRPr>
            </a:lvl1pPr>
          </a:lstStyle>
          <a:p>
            <a:pPr>
              <a:lnSpc>
                <a:spcPct val="100000"/>
              </a:lnSpc>
            </a:pPr>
            <a:r>
              <a:rPr lang="en-US" b="1" dirty="0" err="1"/>
              <a:t>Subheadline</a:t>
            </a:r>
            <a:endParaRPr lang="en-US" dirty="0"/>
          </a:p>
        </p:txBody>
      </p:sp>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FOR INTERNAL USE ONLY. DO NOT DISTRIBUTE TO CLIENTS.</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A2EC6612-F4B6-AB8F-B9AD-275061A7D622}"/>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669983"/>
            <a:ext cx="1396183" cy="220765"/>
          </a:xfrm>
          <a:prstGeom prst="rect">
            <a:avLst/>
          </a:prstGeom>
        </p:spPr>
      </p:pic>
    </p:spTree>
    <p:extLst>
      <p:ext uri="{BB962C8B-B14F-4D97-AF65-F5344CB8AC3E}">
        <p14:creationId xmlns:p14="http://schemas.microsoft.com/office/powerpoint/2010/main" val="15387864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Column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664637" y="1790700"/>
            <a:ext cx="2481287"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3468330" y="1790700"/>
            <a:ext cx="2481287"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5" name="SmartArt Placeholder 10">
            <a:extLst>
              <a:ext uri="{FF2B5EF4-FFF2-40B4-BE49-F238E27FC236}">
                <a16:creationId xmlns:a16="http://schemas.microsoft.com/office/drawing/2014/main" id="{36C87B20-E7DC-4E75-8C9E-03E3CB9321ED}"/>
              </a:ext>
            </a:extLst>
          </p:cNvPr>
          <p:cNvSpPr>
            <a:spLocks noGrp="1"/>
          </p:cNvSpPr>
          <p:nvPr>
            <p:ph type="dgm" sz="quarter" idx="17" hasCustomPrompt="1"/>
          </p:nvPr>
        </p:nvSpPr>
        <p:spPr>
          <a:xfrm>
            <a:off x="6272023" y="1790700"/>
            <a:ext cx="2481287"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7" name="SmartArt Placeholder 10">
            <a:extLst>
              <a:ext uri="{FF2B5EF4-FFF2-40B4-BE49-F238E27FC236}">
                <a16:creationId xmlns:a16="http://schemas.microsoft.com/office/drawing/2014/main" id="{F6A69EF2-1435-4A6E-5626-82F1D418DA07}"/>
              </a:ext>
            </a:extLst>
          </p:cNvPr>
          <p:cNvSpPr>
            <a:spLocks noGrp="1"/>
          </p:cNvSpPr>
          <p:nvPr>
            <p:ph type="dgm" sz="quarter" idx="19" hasCustomPrompt="1"/>
          </p:nvPr>
        </p:nvSpPr>
        <p:spPr>
          <a:xfrm>
            <a:off x="9075717" y="1790700"/>
            <a:ext cx="2481287"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2" name="Title 1">
            <a:extLst>
              <a:ext uri="{FF2B5EF4-FFF2-40B4-BE49-F238E27FC236}">
                <a16:creationId xmlns:a16="http://schemas.microsoft.com/office/drawing/2014/main" id="{07BD73E9-F447-D5D7-F239-2E562402F3F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8FBC6BB8-269B-3D0F-0E18-7816A29DC658}"/>
              </a:ext>
            </a:extLst>
          </p:cNvPr>
          <p:cNvSpPr>
            <a:spLocks noGrp="1"/>
          </p:cNvSpPr>
          <p:nvPr>
            <p:ph type="body" sz="quarter" idx="20"/>
          </p:nvPr>
        </p:nvSpPr>
        <p:spPr>
          <a:xfrm>
            <a:off x="665165" y="1963540"/>
            <a:ext cx="2481263" cy="3637160"/>
          </a:xfrm>
        </p:spPr>
        <p:txBody>
          <a:bodyPr/>
          <a:lstStyle>
            <a:lvl1pPr>
              <a:defRPr sz="1600"/>
            </a:lvl1pPr>
            <a:lvl2pPr>
              <a:defRPr sz="14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5187AED5-B3BA-DBCD-5D3D-008CDD4DDB02}"/>
              </a:ext>
            </a:extLst>
          </p:cNvPr>
          <p:cNvSpPr>
            <a:spLocks noGrp="1"/>
          </p:cNvSpPr>
          <p:nvPr>
            <p:ph type="body" sz="quarter" idx="21"/>
          </p:nvPr>
        </p:nvSpPr>
        <p:spPr>
          <a:xfrm>
            <a:off x="3468354" y="1963540"/>
            <a:ext cx="2481263" cy="3637160"/>
          </a:xfrm>
        </p:spPr>
        <p:txBody>
          <a:bodyPr/>
          <a:lstStyle>
            <a:lvl1pPr>
              <a:defRPr sz="1600"/>
            </a:lvl1pPr>
            <a:lvl2pPr>
              <a:defRPr sz="14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6">
            <a:extLst>
              <a:ext uri="{FF2B5EF4-FFF2-40B4-BE49-F238E27FC236}">
                <a16:creationId xmlns:a16="http://schemas.microsoft.com/office/drawing/2014/main" id="{E9B71436-8229-18C9-679A-A0314FAF8C1B}"/>
              </a:ext>
            </a:extLst>
          </p:cNvPr>
          <p:cNvSpPr>
            <a:spLocks noGrp="1"/>
          </p:cNvSpPr>
          <p:nvPr>
            <p:ph type="body" sz="quarter" idx="22"/>
          </p:nvPr>
        </p:nvSpPr>
        <p:spPr>
          <a:xfrm>
            <a:off x="6271543" y="1963540"/>
            <a:ext cx="2481263" cy="3637160"/>
          </a:xfrm>
        </p:spPr>
        <p:txBody>
          <a:bodyPr/>
          <a:lstStyle>
            <a:lvl1pPr>
              <a:defRPr sz="1600"/>
            </a:lvl1pPr>
            <a:lvl2pPr>
              <a:defRPr sz="14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6">
            <a:extLst>
              <a:ext uri="{FF2B5EF4-FFF2-40B4-BE49-F238E27FC236}">
                <a16:creationId xmlns:a16="http://schemas.microsoft.com/office/drawing/2014/main" id="{2D12695F-661B-7DD2-F3F1-DBE5A011AA63}"/>
              </a:ext>
            </a:extLst>
          </p:cNvPr>
          <p:cNvSpPr>
            <a:spLocks noGrp="1"/>
          </p:cNvSpPr>
          <p:nvPr>
            <p:ph type="body" sz="quarter" idx="23"/>
          </p:nvPr>
        </p:nvSpPr>
        <p:spPr>
          <a:xfrm>
            <a:off x="9074731" y="1963540"/>
            <a:ext cx="2481263" cy="3637160"/>
          </a:xfrm>
        </p:spPr>
        <p:txBody>
          <a:bodyPr/>
          <a:lstStyle>
            <a:lvl1pPr>
              <a:defRPr sz="1600"/>
            </a:lvl1pPr>
            <a:lvl2pPr>
              <a:defRPr sz="14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9">
            <a:extLst>
              <a:ext uri="{FF2B5EF4-FFF2-40B4-BE49-F238E27FC236}">
                <a16:creationId xmlns:a16="http://schemas.microsoft.com/office/drawing/2014/main" id="{69A23BEC-6FD4-31A9-6800-E945A1BADA3F}"/>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9E7AB929-5F30-AF11-3198-5AD702CB9DC3}"/>
              </a:ext>
            </a:extLst>
          </p:cNvPr>
          <p:cNvSpPr>
            <a:spLocks noGrp="1"/>
          </p:cNvSpPr>
          <p:nvPr>
            <p:ph type="body" sz="quarter" idx="24"/>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E0A976C1-DE4F-1D9A-4272-09F100EFA445}"/>
              </a:ext>
            </a:extLst>
          </p:cNvPr>
          <p:cNvSpPr>
            <a:spLocks noGrp="1"/>
          </p:cNvSpPr>
          <p:nvPr>
            <p:ph type="ftr" sz="quarter" idx="25"/>
          </p:nvPr>
        </p:nvSpPr>
        <p:spPr/>
        <p:txBody>
          <a:bodyPr/>
          <a:lstStyle/>
          <a:p>
            <a:r>
              <a:rPr lang="en-US"/>
              <a:t>FOR INTERNAL USE ONLY. DO NOT DISTRIBUTE TO CLIENTS.</a:t>
            </a:r>
            <a:endParaRPr lang="en-US" dirty="0"/>
          </a:p>
        </p:txBody>
      </p:sp>
      <p:sp>
        <p:nvSpPr>
          <p:cNvPr id="7" name="Slide Number Placeholder 6">
            <a:extLst>
              <a:ext uri="{FF2B5EF4-FFF2-40B4-BE49-F238E27FC236}">
                <a16:creationId xmlns:a16="http://schemas.microsoft.com/office/drawing/2014/main" id="{4DBA6D78-06EF-4804-116F-ABF5EC61435F}"/>
              </a:ext>
            </a:extLst>
          </p:cNvPr>
          <p:cNvSpPr>
            <a:spLocks noGrp="1"/>
          </p:cNvSpPr>
          <p:nvPr>
            <p:ph type="sldNum" sz="quarter" idx="26"/>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6969144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Column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D73E9-F447-D5D7-F239-2E562402F3F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8FBC6BB8-269B-3D0F-0E18-7816A29DC658}"/>
              </a:ext>
            </a:extLst>
          </p:cNvPr>
          <p:cNvSpPr>
            <a:spLocks noGrp="1"/>
          </p:cNvSpPr>
          <p:nvPr>
            <p:ph type="body" sz="quarter" idx="20"/>
          </p:nvPr>
        </p:nvSpPr>
        <p:spPr>
          <a:xfrm>
            <a:off x="665165" y="1790700"/>
            <a:ext cx="2481263" cy="3810000"/>
          </a:xfrm>
          <a:solidFill>
            <a:schemeClr val="bg2">
              <a:lumMod val="20000"/>
              <a:lumOff val="80000"/>
            </a:schemeClr>
          </a:solidFill>
        </p:spPr>
        <p:txBody>
          <a:bodyPr lIns="182880" tIns="274320" rIns="182880"/>
          <a:lstStyle>
            <a:lvl1pPr>
              <a:defRPr sz="1600"/>
            </a:lvl1pPr>
            <a:lvl2pPr>
              <a:defRPr sz="14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5187AED5-B3BA-DBCD-5D3D-008CDD4DDB02}"/>
              </a:ext>
            </a:extLst>
          </p:cNvPr>
          <p:cNvSpPr>
            <a:spLocks noGrp="1"/>
          </p:cNvSpPr>
          <p:nvPr>
            <p:ph type="body" sz="quarter" idx="21"/>
          </p:nvPr>
        </p:nvSpPr>
        <p:spPr>
          <a:xfrm>
            <a:off x="3468354" y="1790700"/>
            <a:ext cx="2481263" cy="3810000"/>
          </a:xfrm>
          <a:solidFill>
            <a:schemeClr val="bg2">
              <a:lumMod val="20000"/>
              <a:lumOff val="80000"/>
            </a:schemeClr>
          </a:solidFill>
        </p:spPr>
        <p:txBody>
          <a:bodyPr lIns="182880" tIns="274320" rIns="182880"/>
          <a:lstStyle>
            <a:lvl1pPr>
              <a:defRPr sz="1600"/>
            </a:lvl1pPr>
            <a:lvl2pPr>
              <a:defRPr sz="14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6">
            <a:extLst>
              <a:ext uri="{FF2B5EF4-FFF2-40B4-BE49-F238E27FC236}">
                <a16:creationId xmlns:a16="http://schemas.microsoft.com/office/drawing/2014/main" id="{E9B71436-8229-18C9-679A-A0314FAF8C1B}"/>
              </a:ext>
            </a:extLst>
          </p:cNvPr>
          <p:cNvSpPr>
            <a:spLocks noGrp="1"/>
          </p:cNvSpPr>
          <p:nvPr>
            <p:ph type="body" sz="quarter" idx="22"/>
          </p:nvPr>
        </p:nvSpPr>
        <p:spPr>
          <a:xfrm>
            <a:off x="6271543" y="1790700"/>
            <a:ext cx="2481263" cy="3810000"/>
          </a:xfrm>
          <a:solidFill>
            <a:schemeClr val="bg2">
              <a:lumMod val="20000"/>
              <a:lumOff val="80000"/>
            </a:schemeClr>
          </a:solidFill>
        </p:spPr>
        <p:txBody>
          <a:bodyPr lIns="182880" tIns="274320" rIns="182880"/>
          <a:lstStyle>
            <a:lvl1pPr>
              <a:defRPr sz="1600"/>
            </a:lvl1pPr>
            <a:lvl2pPr>
              <a:defRPr sz="14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6">
            <a:extLst>
              <a:ext uri="{FF2B5EF4-FFF2-40B4-BE49-F238E27FC236}">
                <a16:creationId xmlns:a16="http://schemas.microsoft.com/office/drawing/2014/main" id="{2D12695F-661B-7DD2-F3F1-DBE5A011AA63}"/>
              </a:ext>
            </a:extLst>
          </p:cNvPr>
          <p:cNvSpPr>
            <a:spLocks noGrp="1"/>
          </p:cNvSpPr>
          <p:nvPr>
            <p:ph type="body" sz="quarter" idx="23"/>
          </p:nvPr>
        </p:nvSpPr>
        <p:spPr>
          <a:xfrm>
            <a:off x="9074731" y="1790700"/>
            <a:ext cx="2481263" cy="3810000"/>
          </a:xfrm>
          <a:solidFill>
            <a:schemeClr val="bg2">
              <a:lumMod val="20000"/>
              <a:lumOff val="80000"/>
            </a:schemeClr>
          </a:solidFill>
        </p:spPr>
        <p:txBody>
          <a:bodyPr lIns="182880" tIns="274320" rIns="182880"/>
          <a:lstStyle>
            <a:lvl1pPr>
              <a:defRPr sz="1600"/>
            </a:lvl1pPr>
            <a:lvl2pPr>
              <a:defRPr sz="14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9">
            <a:extLst>
              <a:ext uri="{FF2B5EF4-FFF2-40B4-BE49-F238E27FC236}">
                <a16:creationId xmlns:a16="http://schemas.microsoft.com/office/drawing/2014/main" id="{BD4C6A2A-A6DF-534B-B6DD-FD89DF8F7632}"/>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Text Placeholder 4">
            <a:extLst>
              <a:ext uri="{FF2B5EF4-FFF2-40B4-BE49-F238E27FC236}">
                <a16:creationId xmlns:a16="http://schemas.microsoft.com/office/drawing/2014/main" id="{2F324890-ED47-D1FF-B6C6-945E1897CBC5}"/>
              </a:ext>
            </a:extLst>
          </p:cNvPr>
          <p:cNvSpPr>
            <a:spLocks noGrp="1"/>
          </p:cNvSpPr>
          <p:nvPr>
            <p:ph type="body" sz="quarter" idx="13"/>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2AC21E41-CC52-2DE1-9F57-A7FF20DE2530}"/>
              </a:ext>
            </a:extLst>
          </p:cNvPr>
          <p:cNvSpPr>
            <a:spLocks noGrp="1"/>
          </p:cNvSpPr>
          <p:nvPr>
            <p:ph type="ftr" sz="quarter" idx="24"/>
          </p:nvPr>
        </p:nvSpPr>
        <p:spPr/>
        <p:txBody>
          <a:bodyPr/>
          <a:lstStyle/>
          <a:p>
            <a:r>
              <a:rPr lang="en-US"/>
              <a:t>FOR INTERNAL USE ONLY. DO NOT DISTRIBUTE TO CLIENTS.</a:t>
            </a:r>
            <a:endParaRPr lang="en-US" dirty="0"/>
          </a:p>
        </p:txBody>
      </p:sp>
      <p:sp>
        <p:nvSpPr>
          <p:cNvPr id="9" name="Slide Number Placeholder 8">
            <a:extLst>
              <a:ext uri="{FF2B5EF4-FFF2-40B4-BE49-F238E27FC236}">
                <a16:creationId xmlns:a16="http://schemas.microsoft.com/office/drawing/2014/main" id="{79854E99-13C6-6488-DE7E-AF85AE3DC6E7}"/>
              </a:ext>
            </a:extLst>
          </p:cNvPr>
          <p:cNvSpPr>
            <a:spLocks noGrp="1"/>
          </p:cNvSpPr>
          <p:nvPr>
            <p:ph type="sldNum" sz="quarter" idx="25"/>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5824595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77266-A313-AFC7-977C-C5C8A2EE13E8}"/>
              </a:ext>
            </a:extLst>
          </p:cNvPr>
          <p:cNvSpPr>
            <a:spLocks noGrp="1"/>
          </p:cNvSpPr>
          <p:nvPr>
            <p:ph type="title"/>
          </p:nvPr>
        </p:nvSpPr>
        <p:spPr/>
        <p:txBody>
          <a:bodyPr/>
          <a:lstStyle/>
          <a:p>
            <a:r>
              <a:rPr lang="en-US"/>
              <a:t>Click to edit Master title style</a:t>
            </a:r>
          </a:p>
        </p:txBody>
      </p:sp>
      <p:sp>
        <p:nvSpPr>
          <p:cNvPr id="14" name="Text Placeholder 6">
            <a:extLst>
              <a:ext uri="{FF2B5EF4-FFF2-40B4-BE49-F238E27FC236}">
                <a16:creationId xmlns:a16="http://schemas.microsoft.com/office/drawing/2014/main" id="{2AA0D85B-FD23-4CE5-D23C-F89091CA9C59}"/>
              </a:ext>
            </a:extLst>
          </p:cNvPr>
          <p:cNvSpPr>
            <a:spLocks noGrp="1"/>
          </p:cNvSpPr>
          <p:nvPr>
            <p:ph type="body" sz="quarter" idx="21"/>
          </p:nvPr>
        </p:nvSpPr>
        <p:spPr>
          <a:xfrm>
            <a:off x="665164" y="1790704"/>
            <a:ext cx="5335587" cy="1784603"/>
          </a:xfrm>
          <a:noFill/>
        </p:spPr>
        <p:txBody>
          <a:bodyPr lIns="91440" tIns="91440" rIns="9144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6">
            <a:extLst>
              <a:ext uri="{FF2B5EF4-FFF2-40B4-BE49-F238E27FC236}">
                <a16:creationId xmlns:a16="http://schemas.microsoft.com/office/drawing/2014/main" id="{C5D7DE4C-C85C-E29E-D45A-7F4140C95118}"/>
              </a:ext>
            </a:extLst>
          </p:cNvPr>
          <p:cNvSpPr>
            <a:spLocks noGrp="1"/>
          </p:cNvSpPr>
          <p:nvPr>
            <p:ph type="body" sz="quarter" idx="22"/>
          </p:nvPr>
        </p:nvSpPr>
        <p:spPr>
          <a:xfrm>
            <a:off x="6208713" y="1790704"/>
            <a:ext cx="5335587" cy="1784603"/>
          </a:xfrm>
          <a:noFill/>
        </p:spPr>
        <p:txBody>
          <a:bodyPr lIns="91440" tIns="91440" rIns="9144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6">
            <a:extLst>
              <a:ext uri="{FF2B5EF4-FFF2-40B4-BE49-F238E27FC236}">
                <a16:creationId xmlns:a16="http://schemas.microsoft.com/office/drawing/2014/main" id="{09525699-E19E-FBA0-AD1B-4FA6A5F8DC51}"/>
              </a:ext>
            </a:extLst>
          </p:cNvPr>
          <p:cNvSpPr>
            <a:spLocks noGrp="1"/>
          </p:cNvSpPr>
          <p:nvPr>
            <p:ph type="body" sz="quarter" idx="23"/>
          </p:nvPr>
        </p:nvSpPr>
        <p:spPr>
          <a:xfrm>
            <a:off x="665164" y="3816100"/>
            <a:ext cx="5335587" cy="1784603"/>
          </a:xfrm>
          <a:noFill/>
        </p:spPr>
        <p:txBody>
          <a:bodyPr lIns="91440" tIns="91440" rIns="9144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6">
            <a:extLst>
              <a:ext uri="{FF2B5EF4-FFF2-40B4-BE49-F238E27FC236}">
                <a16:creationId xmlns:a16="http://schemas.microsoft.com/office/drawing/2014/main" id="{F69DD1F0-207A-6EF7-1DDD-7FF044EEDFC4}"/>
              </a:ext>
            </a:extLst>
          </p:cNvPr>
          <p:cNvSpPr>
            <a:spLocks noGrp="1"/>
          </p:cNvSpPr>
          <p:nvPr>
            <p:ph type="body" sz="quarter" idx="24"/>
          </p:nvPr>
        </p:nvSpPr>
        <p:spPr>
          <a:xfrm>
            <a:off x="6208713" y="3816100"/>
            <a:ext cx="5335587" cy="1784603"/>
          </a:xfrm>
          <a:noFill/>
        </p:spPr>
        <p:txBody>
          <a:bodyPr lIns="91440" tIns="91440" rIns="9144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SmartArt Placeholder 10">
            <a:extLst>
              <a:ext uri="{FF2B5EF4-FFF2-40B4-BE49-F238E27FC236}">
                <a16:creationId xmlns:a16="http://schemas.microsoft.com/office/drawing/2014/main" id="{A5F023EF-42F8-7450-C2D2-4456AF3AFEFA}"/>
              </a:ext>
            </a:extLst>
          </p:cNvPr>
          <p:cNvSpPr>
            <a:spLocks noGrp="1"/>
          </p:cNvSpPr>
          <p:nvPr>
            <p:ph type="dgm" sz="quarter" idx="13" hasCustomPrompt="1"/>
          </p:nvPr>
        </p:nvSpPr>
        <p:spPr>
          <a:xfrm>
            <a:off x="664631" y="1790700"/>
            <a:ext cx="5321808"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21" name="SmartArt Placeholder 10">
            <a:extLst>
              <a:ext uri="{FF2B5EF4-FFF2-40B4-BE49-F238E27FC236}">
                <a16:creationId xmlns:a16="http://schemas.microsoft.com/office/drawing/2014/main" id="{82F7BBB3-13F6-C24A-3775-C94DA35B791C}"/>
              </a:ext>
            </a:extLst>
          </p:cNvPr>
          <p:cNvSpPr>
            <a:spLocks noGrp="1"/>
          </p:cNvSpPr>
          <p:nvPr>
            <p:ph type="dgm" sz="quarter" idx="15" hasCustomPrompt="1"/>
          </p:nvPr>
        </p:nvSpPr>
        <p:spPr>
          <a:xfrm>
            <a:off x="6208712" y="1790700"/>
            <a:ext cx="5321808"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24" name="SmartArt Placeholder 10">
            <a:extLst>
              <a:ext uri="{FF2B5EF4-FFF2-40B4-BE49-F238E27FC236}">
                <a16:creationId xmlns:a16="http://schemas.microsoft.com/office/drawing/2014/main" id="{6143B969-5C8E-F4C1-FAB1-63D4A8542BC5}"/>
              </a:ext>
            </a:extLst>
          </p:cNvPr>
          <p:cNvSpPr>
            <a:spLocks noGrp="1"/>
          </p:cNvSpPr>
          <p:nvPr>
            <p:ph type="dgm" sz="quarter" idx="25" hasCustomPrompt="1"/>
          </p:nvPr>
        </p:nvSpPr>
        <p:spPr>
          <a:xfrm>
            <a:off x="660948" y="3803904"/>
            <a:ext cx="5321808"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25" name="SmartArt Placeholder 10">
            <a:extLst>
              <a:ext uri="{FF2B5EF4-FFF2-40B4-BE49-F238E27FC236}">
                <a16:creationId xmlns:a16="http://schemas.microsoft.com/office/drawing/2014/main" id="{3C75F470-E949-6910-333B-FABE223C0D5F}"/>
              </a:ext>
            </a:extLst>
          </p:cNvPr>
          <p:cNvSpPr>
            <a:spLocks noGrp="1"/>
          </p:cNvSpPr>
          <p:nvPr>
            <p:ph type="dgm" sz="quarter" idx="26" hasCustomPrompt="1"/>
          </p:nvPr>
        </p:nvSpPr>
        <p:spPr>
          <a:xfrm>
            <a:off x="6205029" y="3803904"/>
            <a:ext cx="5321808"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26" name="Text Placeholder 9">
            <a:extLst>
              <a:ext uri="{FF2B5EF4-FFF2-40B4-BE49-F238E27FC236}">
                <a16:creationId xmlns:a16="http://schemas.microsoft.com/office/drawing/2014/main" id="{FD2889E4-1AC3-9A96-6A4E-2409CF3B89F1}"/>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9B6188E4-84EF-CB2A-3EBC-272C28E95377}"/>
              </a:ext>
            </a:extLst>
          </p:cNvPr>
          <p:cNvSpPr>
            <a:spLocks noGrp="1"/>
          </p:cNvSpPr>
          <p:nvPr>
            <p:ph type="body" sz="quarter" idx="27"/>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76C2E321-27A4-33B2-7ECA-69D505DF5F96}"/>
              </a:ext>
            </a:extLst>
          </p:cNvPr>
          <p:cNvSpPr>
            <a:spLocks noGrp="1"/>
          </p:cNvSpPr>
          <p:nvPr>
            <p:ph type="ftr" sz="quarter" idx="28"/>
          </p:nvPr>
        </p:nvSpPr>
        <p:spPr/>
        <p:txBody>
          <a:bodyPr/>
          <a:lstStyle/>
          <a:p>
            <a:r>
              <a:rPr lang="en-US"/>
              <a:t>FOR INTERNAL USE ONLY. DO NOT DISTRIBUTE TO CLIENTS.</a:t>
            </a:r>
            <a:endParaRPr lang="en-US" dirty="0"/>
          </a:p>
        </p:txBody>
      </p:sp>
      <p:sp>
        <p:nvSpPr>
          <p:cNvPr id="7" name="Slide Number Placeholder 6">
            <a:extLst>
              <a:ext uri="{FF2B5EF4-FFF2-40B4-BE49-F238E27FC236}">
                <a16:creationId xmlns:a16="http://schemas.microsoft.com/office/drawing/2014/main" id="{A1D6D2DF-3C57-0CAD-0B43-394F890DB161}"/>
              </a:ext>
            </a:extLst>
          </p:cNvPr>
          <p:cNvSpPr>
            <a:spLocks noGrp="1"/>
          </p:cNvSpPr>
          <p:nvPr>
            <p:ph type="sldNum" sz="quarter" idx="29"/>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6752775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77266-A313-AFC7-977C-C5C8A2EE13E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385BCB27-0883-0644-8678-7D04ACB8FCBF}"/>
              </a:ext>
            </a:extLst>
          </p:cNvPr>
          <p:cNvSpPr>
            <a:spLocks noGrp="1"/>
          </p:cNvSpPr>
          <p:nvPr>
            <p:ph type="body" sz="quarter" idx="21"/>
          </p:nvPr>
        </p:nvSpPr>
        <p:spPr>
          <a:xfrm>
            <a:off x="665164" y="1820285"/>
            <a:ext cx="5335587" cy="1816565"/>
          </a:xfrm>
          <a:solidFill>
            <a:schemeClr val="bg2">
              <a:lumMod val="20000"/>
              <a:lumOff val="80000"/>
            </a:schemeClr>
          </a:solidFill>
        </p:spPr>
        <p:txBody>
          <a:bodyPr lIns="182880" tIns="182880" r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28D6C82B-8E37-BFD9-2650-641BC6BA371E}"/>
              </a:ext>
            </a:extLst>
          </p:cNvPr>
          <p:cNvSpPr>
            <a:spLocks noGrp="1"/>
          </p:cNvSpPr>
          <p:nvPr>
            <p:ph type="body" sz="quarter" idx="22"/>
          </p:nvPr>
        </p:nvSpPr>
        <p:spPr>
          <a:xfrm>
            <a:off x="6208713" y="1820285"/>
            <a:ext cx="5335587" cy="1816565"/>
          </a:xfrm>
          <a:solidFill>
            <a:schemeClr val="bg2">
              <a:lumMod val="20000"/>
              <a:lumOff val="80000"/>
            </a:schemeClr>
          </a:solidFill>
        </p:spPr>
        <p:txBody>
          <a:bodyPr lIns="182880" tIns="182880" rIns="18288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5F1409EE-376F-48C3-5CD1-EE76B108F5C1}"/>
              </a:ext>
            </a:extLst>
          </p:cNvPr>
          <p:cNvSpPr>
            <a:spLocks noGrp="1"/>
          </p:cNvSpPr>
          <p:nvPr>
            <p:ph type="body" sz="quarter" idx="23"/>
          </p:nvPr>
        </p:nvSpPr>
        <p:spPr>
          <a:xfrm>
            <a:off x="665164" y="3784138"/>
            <a:ext cx="5335587" cy="1816565"/>
          </a:xfrm>
          <a:solidFill>
            <a:schemeClr val="bg2">
              <a:lumMod val="20000"/>
              <a:lumOff val="80000"/>
            </a:schemeClr>
          </a:solidFill>
        </p:spPr>
        <p:txBody>
          <a:bodyPr lIns="182880" tIns="182880" rIns="18288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6">
            <a:extLst>
              <a:ext uri="{FF2B5EF4-FFF2-40B4-BE49-F238E27FC236}">
                <a16:creationId xmlns:a16="http://schemas.microsoft.com/office/drawing/2014/main" id="{E9F28EAC-4757-7F9C-E5C8-3932FAE8F773}"/>
              </a:ext>
            </a:extLst>
          </p:cNvPr>
          <p:cNvSpPr>
            <a:spLocks noGrp="1"/>
          </p:cNvSpPr>
          <p:nvPr>
            <p:ph type="body" sz="quarter" idx="24"/>
          </p:nvPr>
        </p:nvSpPr>
        <p:spPr>
          <a:xfrm>
            <a:off x="6208713" y="3784138"/>
            <a:ext cx="5335587" cy="1816565"/>
          </a:xfrm>
          <a:solidFill>
            <a:schemeClr val="bg2">
              <a:lumMod val="20000"/>
              <a:lumOff val="80000"/>
            </a:schemeClr>
          </a:solidFill>
        </p:spPr>
        <p:txBody>
          <a:bodyPr lIns="182880" tIns="182880" rIns="182880"/>
          <a:lstStyle>
            <a:lvl1pPr>
              <a:defRPr sz="1400"/>
            </a:lvl1pPr>
            <a:lvl2pPr>
              <a:defRPr sz="1200"/>
            </a:lvl2pPr>
            <a:lvl3pPr>
              <a:defRPr sz="1100"/>
            </a:lvl3pPr>
            <a:lvl4pPr>
              <a:defRPr sz="1100"/>
            </a:lvl4pPr>
            <a:lvl5pPr>
              <a:defRPr sz="1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9">
            <a:extLst>
              <a:ext uri="{FF2B5EF4-FFF2-40B4-BE49-F238E27FC236}">
                <a16:creationId xmlns:a16="http://schemas.microsoft.com/office/drawing/2014/main" id="{43E2F3C8-CF0B-A5DC-A9CD-847E832E50A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Text Placeholder 4">
            <a:extLst>
              <a:ext uri="{FF2B5EF4-FFF2-40B4-BE49-F238E27FC236}">
                <a16:creationId xmlns:a16="http://schemas.microsoft.com/office/drawing/2014/main" id="{DA0280BD-14B0-3FD1-7FAE-E18929E8A082}"/>
              </a:ext>
            </a:extLst>
          </p:cNvPr>
          <p:cNvSpPr>
            <a:spLocks noGrp="1"/>
          </p:cNvSpPr>
          <p:nvPr>
            <p:ph type="body" sz="quarter" idx="13"/>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59B5EC73-124B-D761-4BFB-9896AC09922D}"/>
              </a:ext>
            </a:extLst>
          </p:cNvPr>
          <p:cNvSpPr>
            <a:spLocks noGrp="1"/>
          </p:cNvSpPr>
          <p:nvPr>
            <p:ph type="ftr" sz="quarter" idx="25"/>
          </p:nvPr>
        </p:nvSpPr>
        <p:spPr/>
        <p:txBody>
          <a:bodyPr/>
          <a:lstStyle/>
          <a:p>
            <a:r>
              <a:rPr lang="en-US"/>
              <a:t>FOR INTERNAL USE ONLY. DO NOT DISTRIBUTE TO CLIENTS.</a:t>
            </a:r>
            <a:endParaRPr lang="en-US" dirty="0"/>
          </a:p>
        </p:txBody>
      </p:sp>
      <p:sp>
        <p:nvSpPr>
          <p:cNvPr id="9" name="Slide Number Placeholder 8">
            <a:extLst>
              <a:ext uri="{FF2B5EF4-FFF2-40B4-BE49-F238E27FC236}">
                <a16:creationId xmlns:a16="http://schemas.microsoft.com/office/drawing/2014/main" id="{5BBC9DED-7C6A-7B3C-6B47-07B6C845E4AE}"/>
              </a:ext>
            </a:extLst>
          </p:cNvPr>
          <p:cNvSpPr>
            <a:spLocks noGrp="1"/>
          </p:cNvSpPr>
          <p:nvPr>
            <p:ph type="sldNum" sz="quarter" idx="26"/>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5083695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 Blocks - Inverte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77266-A313-AFC7-977C-C5C8A2EE13E8}"/>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385BCB27-0883-0644-8678-7D04ACB8FCBF}"/>
              </a:ext>
            </a:extLst>
          </p:cNvPr>
          <p:cNvSpPr>
            <a:spLocks noGrp="1"/>
          </p:cNvSpPr>
          <p:nvPr>
            <p:ph type="body" sz="quarter" idx="21"/>
          </p:nvPr>
        </p:nvSpPr>
        <p:spPr>
          <a:xfrm>
            <a:off x="665164" y="1820285"/>
            <a:ext cx="5335587" cy="1816565"/>
          </a:xfrm>
          <a:solidFill>
            <a:schemeClr val="bg1"/>
          </a:solidFill>
        </p:spPr>
        <p:txBody>
          <a:bodyPr lIns="182880" tIns="182880" rIns="18288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28D6C82B-8E37-BFD9-2650-641BC6BA371E}"/>
              </a:ext>
            </a:extLst>
          </p:cNvPr>
          <p:cNvSpPr>
            <a:spLocks noGrp="1"/>
          </p:cNvSpPr>
          <p:nvPr>
            <p:ph type="body" sz="quarter" idx="22"/>
          </p:nvPr>
        </p:nvSpPr>
        <p:spPr>
          <a:xfrm>
            <a:off x="6208713" y="1820285"/>
            <a:ext cx="5335587" cy="1816565"/>
          </a:xfrm>
          <a:solidFill>
            <a:schemeClr val="bg1"/>
          </a:solidFill>
        </p:spPr>
        <p:txBody>
          <a:bodyPr lIns="182880" tIns="182880" rIns="18288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5F1409EE-376F-48C3-5CD1-EE76B108F5C1}"/>
              </a:ext>
            </a:extLst>
          </p:cNvPr>
          <p:cNvSpPr>
            <a:spLocks noGrp="1"/>
          </p:cNvSpPr>
          <p:nvPr>
            <p:ph type="body" sz="quarter" idx="23"/>
          </p:nvPr>
        </p:nvSpPr>
        <p:spPr>
          <a:xfrm>
            <a:off x="665164" y="3784138"/>
            <a:ext cx="5335587" cy="1816565"/>
          </a:xfrm>
          <a:solidFill>
            <a:schemeClr val="bg1"/>
          </a:solidFill>
        </p:spPr>
        <p:txBody>
          <a:bodyPr lIns="182880" tIns="182880" rIns="18288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6">
            <a:extLst>
              <a:ext uri="{FF2B5EF4-FFF2-40B4-BE49-F238E27FC236}">
                <a16:creationId xmlns:a16="http://schemas.microsoft.com/office/drawing/2014/main" id="{E9F28EAC-4757-7F9C-E5C8-3932FAE8F773}"/>
              </a:ext>
            </a:extLst>
          </p:cNvPr>
          <p:cNvSpPr>
            <a:spLocks noGrp="1"/>
          </p:cNvSpPr>
          <p:nvPr>
            <p:ph type="body" sz="quarter" idx="24"/>
          </p:nvPr>
        </p:nvSpPr>
        <p:spPr>
          <a:xfrm>
            <a:off x="6208713" y="3784138"/>
            <a:ext cx="5335587" cy="1816565"/>
          </a:xfrm>
          <a:solidFill>
            <a:schemeClr val="bg1"/>
          </a:solidFill>
        </p:spPr>
        <p:txBody>
          <a:bodyPr lIns="182880" tIns="182880" rIns="18288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9">
            <a:extLst>
              <a:ext uri="{FF2B5EF4-FFF2-40B4-BE49-F238E27FC236}">
                <a16:creationId xmlns:a16="http://schemas.microsoft.com/office/drawing/2014/main" id="{43E2F3C8-CF0B-A5DC-A9CD-847E832E50A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Text Placeholder 4">
            <a:extLst>
              <a:ext uri="{FF2B5EF4-FFF2-40B4-BE49-F238E27FC236}">
                <a16:creationId xmlns:a16="http://schemas.microsoft.com/office/drawing/2014/main" id="{2CE594CF-BAF9-46EF-9145-60FEB7FF4309}"/>
              </a:ext>
            </a:extLst>
          </p:cNvPr>
          <p:cNvSpPr>
            <a:spLocks noGrp="1"/>
          </p:cNvSpPr>
          <p:nvPr>
            <p:ph type="body" sz="quarter" idx="13"/>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BC11FD98-DF90-849E-C99E-CC2860CC5640}"/>
              </a:ext>
            </a:extLst>
          </p:cNvPr>
          <p:cNvSpPr>
            <a:spLocks noGrp="1"/>
          </p:cNvSpPr>
          <p:nvPr>
            <p:ph type="ftr" sz="quarter" idx="25"/>
          </p:nvPr>
        </p:nvSpPr>
        <p:spPr/>
        <p:txBody>
          <a:bodyPr/>
          <a:lstStyle/>
          <a:p>
            <a:r>
              <a:rPr lang="en-US"/>
              <a:t>FOR INTERNAL USE ONLY. DO NOT DISTRIBUTE TO CLIENTS.</a:t>
            </a:r>
            <a:endParaRPr lang="en-US" dirty="0"/>
          </a:p>
        </p:txBody>
      </p:sp>
      <p:sp>
        <p:nvSpPr>
          <p:cNvPr id="9" name="Slide Number Placeholder 8">
            <a:extLst>
              <a:ext uri="{FF2B5EF4-FFF2-40B4-BE49-F238E27FC236}">
                <a16:creationId xmlns:a16="http://schemas.microsoft.com/office/drawing/2014/main" id="{482F05AF-BE75-DC41-E6C3-BD5555E30EE0}"/>
              </a:ext>
            </a:extLst>
          </p:cNvPr>
          <p:cNvSpPr>
            <a:spLocks noGrp="1"/>
          </p:cNvSpPr>
          <p:nvPr>
            <p:ph type="sldNum" sz="quarter" idx="26"/>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31186289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Team Members">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1" y="1790700"/>
            <a:ext cx="2565587" cy="3390899"/>
          </a:xfrm>
          <a:solidFill>
            <a:schemeClr val="bg1"/>
          </a:solidFill>
        </p:spPr>
        <p:txBody>
          <a:bodyPr tIns="2560320"/>
          <a:lstStyle>
            <a:lvl1pPr marL="0" indent="0" algn="ctr">
              <a:buFont typeface="Arial" panose="020B0604020202020204" pitchFamily="34" charset="0"/>
              <a:buNone/>
              <a:defRPr sz="1200" b="1" cap="all" baseline="0"/>
            </a:lvl1pPr>
            <a:lvl2pPr marL="9525" indent="0" algn="ctr">
              <a:buNone/>
              <a:tabLst/>
              <a:defRPr sz="1200"/>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3449045" y="1790700"/>
            <a:ext cx="2565587" cy="3390899"/>
          </a:xfrm>
          <a:solidFill>
            <a:schemeClr val="bg1"/>
          </a:solidFill>
        </p:spPr>
        <p:txBody>
          <a:bodyPr tIns="2560320"/>
          <a:lstStyle>
            <a:lvl1pPr marL="0" indent="0" algn="ctr">
              <a:buNone/>
              <a:defRPr lang="en-US" sz="1200" b="1" kern="1200" cap="all" baseline="0" dirty="0">
                <a:solidFill>
                  <a:schemeClr val="tx1"/>
                </a:solidFill>
                <a:latin typeface="+mn-lt"/>
                <a:ea typeface="+mn-ea"/>
                <a:cs typeface="+mn-cs"/>
              </a:defRPr>
            </a:lvl1pPr>
            <a:lvl2pPr marL="9525" indent="0" algn="ctr">
              <a:buNone/>
              <a:tabLst/>
              <a:defRPr lang="en-US" sz="1200" kern="1200"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6232929" y="1790700"/>
            <a:ext cx="2565587" cy="3390899"/>
          </a:xfrm>
          <a:solidFill>
            <a:schemeClr val="bg1"/>
          </a:solidFill>
        </p:spPr>
        <p:txBody>
          <a:bodyPr tIns="2560320"/>
          <a:lstStyle>
            <a:lvl1pPr marL="0" indent="0" algn="ctr">
              <a:buNone/>
              <a:defRPr lang="en-US" sz="1200" b="1" kern="1200" cap="all" baseline="0" dirty="0">
                <a:solidFill>
                  <a:schemeClr val="tx1"/>
                </a:solidFill>
                <a:latin typeface="+mn-lt"/>
                <a:ea typeface="+mn-ea"/>
                <a:cs typeface="+mn-cs"/>
              </a:defRPr>
            </a:lvl1pPr>
            <a:lvl2pPr marL="9525" indent="0" algn="ctr">
              <a:buNone/>
              <a:tabLst/>
              <a:defRPr lang="en-US" sz="1200" kern="1200"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9016813" y="1790700"/>
            <a:ext cx="2565587" cy="3390899"/>
          </a:xfrm>
          <a:solidFill>
            <a:schemeClr val="bg1"/>
          </a:solidFill>
        </p:spPr>
        <p:txBody>
          <a:bodyPr tIns="2560320"/>
          <a:lstStyle>
            <a:lvl1pPr marL="0" indent="0" algn="ctr">
              <a:buNone/>
              <a:defRPr lang="en-US" sz="1200" b="1" kern="1200" cap="all" baseline="0" dirty="0">
                <a:solidFill>
                  <a:schemeClr val="tx1"/>
                </a:solidFill>
                <a:latin typeface="+mn-lt"/>
                <a:ea typeface="+mn-ea"/>
                <a:cs typeface="+mn-cs"/>
              </a:defRPr>
            </a:lvl1pPr>
            <a:lvl2pPr marL="9525" indent="0" algn="ctr">
              <a:buNone/>
              <a:tabLst/>
              <a:defRPr lang="en-US" sz="1200" kern="1200"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749108" y="1851660"/>
            <a:ext cx="2397693" cy="1937793"/>
          </a:xfrm>
        </p:spPr>
        <p:txBody>
          <a:bodyPr/>
          <a:lstStyle/>
          <a:p>
            <a:endParaRPr lang="en-US"/>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3532992" y="1851660"/>
            <a:ext cx="2397693" cy="1937793"/>
          </a:xfrm>
        </p:spPr>
        <p:txBody>
          <a:body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6316876" y="1851660"/>
            <a:ext cx="2397693" cy="1937793"/>
          </a:xfrm>
        </p:spPr>
        <p:txBody>
          <a:bodyPr/>
          <a:lstStyle/>
          <a:p>
            <a:endParaRPr lang="en-US"/>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9100760" y="1851660"/>
            <a:ext cx="2397693" cy="1937793"/>
          </a:xfrm>
        </p:spPr>
        <p:txBody>
          <a:bodyPr/>
          <a:lstStyle/>
          <a:p>
            <a:endParaRPr lang="en-US"/>
          </a:p>
        </p:txBody>
      </p:sp>
      <p:sp>
        <p:nvSpPr>
          <p:cNvPr id="4" name="Text Placeholder 4">
            <a:extLst>
              <a:ext uri="{FF2B5EF4-FFF2-40B4-BE49-F238E27FC236}">
                <a16:creationId xmlns:a16="http://schemas.microsoft.com/office/drawing/2014/main" id="{1835F7F1-5ECF-98E9-2189-4899552FCF52}"/>
              </a:ext>
            </a:extLst>
          </p:cNvPr>
          <p:cNvSpPr>
            <a:spLocks noGrp="1"/>
          </p:cNvSpPr>
          <p:nvPr>
            <p:ph type="body" sz="quarter" idx="13"/>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7" name="Footer Placeholder 6">
            <a:extLst>
              <a:ext uri="{FF2B5EF4-FFF2-40B4-BE49-F238E27FC236}">
                <a16:creationId xmlns:a16="http://schemas.microsoft.com/office/drawing/2014/main" id="{86622CEE-016A-C110-192B-9617095CCE14}"/>
              </a:ext>
            </a:extLst>
          </p:cNvPr>
          <p:cNvSpPr>
            <a:spLocks noGrp="1"/>
          </p:cNvSpPr>
          <p:nvPr>
            <p:ph type="ftr" sz="quarter" idx="46"/>
          </p:nvPr>
        </p:nvSpPr>
        <p:spPr/>
        <p:txBody>
          <a:bodyPr/>
          <a:lstStyle/>
          <a:p>
            <a:r>
              <a:rPr lang="en-US"/>
              <a:t>FOR INTERNAL USE ONLY. DO NOT DISTRIBUTE TO CLIENTS.</a:t>
            </a:r>
            <a:endParaRPr lang="en-US" dirty="0"/>
          </a:p>
        </p:txBody>
      </p:sp>
      <p:sp>
        <p:nvSpPr>
          <p:cNvPr id="8" name="Slide Number Placeholder 7">
            <a:extLst>
              <a:ext uri="{FF2B5EF4-FFF2-40B4-BE49-F238E27FC236}">
                <a16:creationId xmlns:a16="http://schemas.microsoft.com/office/drawing/2014/main" id="{DDC7B2AE-7C1D-122B-A8B9-926D3D2FAEE4}"/>
              </a:ext>
            </a:extLst>
          </p:cNvPr>
          <p:cNvSpPr>
            <a:spLocks noGrp="1"/>
          </p:cNvSpPr>
          <p:nvPr>
            <p:ph type="sldNum" sz="quarter" idx="47"/>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0402254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 Column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664635" y="1778508"/>
            <a:ext cx="1869056"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2920463" y="1778508"/>
            <a:ext cx="1869056"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5" name="SmartArt Placeholder 10">
            <a:extLst>
              <a:ext uri="{FF2B5EF4-FFF2-40B4-BE49-F238E27FC236}">
                <a16:creationId xmlns:a16="http://schemas.microsoft.com/office/drawing/2014/main" id="{36C87B20-E7DC-4E75-8C9E-03E3CB9321ED}"/>
              </a:ext>
            </a:extLst>
          </p:cNvPr>
          <p:cNvSpPr>
            <a:spLocks noGrp="1"/>
          </p:cNvSpPr>
          <p:nvPr>
            <p:ph type="dgm" sz="quarter" idx="17" hasCustomPrompt="1"/>
          </p:nvPr>
        </p:nvSpPr>
        <p:spPr>
          <a:xfrm>
            <a:off x="5176291" y="1778508"/>
            <a:ext cx="1869056"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7" name="SmartArt Placeholder 10">
            <a:extLst>
              <a:ext uri="{FF2B5EF4-FFF2-40B4-BE49-F238E27FC236}">
                <a16:creationId xmlns:a16="http://schemas.microsoft.com/office/drawing/2014/main" id="{F6A69EF2-1435-4A6E-5626-82F1D418DA07}"/>
              </a:ext>
            </a:extLst>
          </p:cNvPr>
          <p:cNvSpPr>
            <a:spLocks noGrp="1"/>
          </p:cNvSpPr>
          <p:nvPr>
            <p:ph type="dgm" sz="quarter" idx="19" hasCustomPrompt="1"/>
          </p:nvPr>
        </p:nvSpPr>
        <p:spPr>
          <a:xfrm>
            <a:off x="7432119" y="1778508"/>
            <a:ext cx="1869056"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9" name="SmartArt Placeholder 10">
            <a:extLst>
              <a:ext uri="{FF2B5EF4-FFF2-40B4-BE49-F238E27FC236}">
                <a16:creationId xmlns:a16="http://schemas.microsoft.com/office/drawing/2014/main" id="{37DD7995-36E7-18C6-DE40-232C30E400A5}"/>
              </a:ext>
            </a:extLst>
          </p:cNvPr>
          <p:cNvSpPr>
            <a:spLocks noGrp="1"/>
          </p:cNvSpPr>
          <p:nvPr>
            <p:ph type="dgm" sz="quarter" idx="21" hasCustomPrompt="1"/>
          </p:nvPr>
        </p:nvSpPr>
        <p:spPr>
          <a:xfrm>
            <a:off x="9687945" y="1778508"/>
            <a:ext cx="1869056"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2" name="Title 1">
            <a:extLst>
              <a:ext uri="{FF2B5EF4-FFF2-40B4-BE49-F238E27FC236}">
                <a16:creationId xmlns:a16="http://schemas.microsoft.com/office/drawing/2014/main" id="{417FA301-F220-A836-FFB7-A64CBC5079FC}"/>
              </a:ext>
            </a:extLst>
          </p:cNvPr>
          <p:cNvSpPr>
            <a:spLocks noGrp="1"/>
          </p:cNvSpPr>
          <p:nvPr>
            <p:ph type="title"/>
          </p:nvPr>
        </p:nvSpPr>
        <p:spPr/>
        <p:txBody>
          <a:bodyPr/>
          <a:lstStyle/>
          <a:p>
            <a:r>
              <a:rPr lang="en-US"/>
              <a:t>Click to edit Master title style</a:t>
            </a:r>
          </a:p>
        </p:txBody>
      </p:sp>
      <p:sp>
        <p:nvSpPr>
          <p:cNvPr id="7" name="Text Placeholder 6">
            <a:extLst>
              <a:ext uri="{FF2B5EF4-FFF2-40B4-BE49-F238E27FC236}">
                <a16:creationId xmlns:a16="http://schemas.microsoft.com/office/drawing/2014/main" id="{8A4640F5-FB9E-4119-854B-331358B19440}"/>
              </a:ext>
            </a:extLst>
          </p:cNvPr>
          <p:cNvSpPr>
            <a:spLocks noGrp="1"/>
          </p:cNvSpPr>
          <p:nvPr>
            <p:ph type="body" sz="quarter" idx="22"/>
          </p:nvPr>
        </p:nvSpPr>
        <p:spPr>
          <a:xfrm>
            <a:off x="665163" y="1951348"/>
            <a:ext cx="1868528" cy="3203575"/>
          </a:xfrm>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2DEA0A26-E1D6-0E6E-2A60-6C209A4B0A1E}"/>
              </a:ext>
            </a:extLst>
          </p:cNvPr>
          <p:cNvSpPr>
            <a:spLocks noGrp="1"/>
          </p:cNvSpPr>
          <p:nvPr>
            <p:ph type="body" sz="quarter" idx="23"/>
          </p:nvPr>
        </p:nvSpPr>
        <p:spPr>
          <a:xfrm>
            <a:off x="2920727" y="1951348"/>
            <a:ext cx="1868528" cy="3203575"/>
          </a:xfrm>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3024AF65-8691-6F8E-D246-E8216E2D711B}"/>
              </a:ext>
            </a:extLst>
          </p:cNvPr>
          <p:cNvSpPr>
            <a:spLocks noGrp="1"/>
          </p:cNvSpPr>
          <p:nvPr>
            <p:ph type="body" sz="quarter" idx="24"/>
          </p:nvPr>
        </p:nvSpPr>
        <p:spPr>
          <a:xfrm>
            <a:off x="5176291" y="1951348"/>
            <a:ext cx="1868528" cy="3203575"/>
          </a:xfrm>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6">
            <a:extLst>
              <a:ext uri="{FF2B5EF4-FFF2-40B4-BE49-F238E27FC236}">
                <a16:creationId xmlns:a16="http://schemas.microsoft.com/office/drawing/2014/main" id="{4192E5F6-0D08-A816-9E00-1AB4E7DCB6A1}"/>
              </a:ext>
            </a:extLst>
          </p:cNvPr>
          <p:cNvSpPr>
            <a:spLocks noGrp="1"/>
          </p:cNvSpPr>
          <p:nvPr>
            <p:ph type="body" sz="quarter" idx="25"/>
          </p:nvPr>
        </p:nvSpPr>
        <p:spPr>
          <a:xfrm>
            <a:off x="7431855" y="1951348"/>
            <a:ext cx="1868528" cy="3203575"/>
          </a:xfrm>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6">
            <a:extLst>
              <a:ext uri="{FF2B5EF4-FFF2-40B4-BE49-F238E27FC236}">
                <a16:creationId xmlns:a16="http://schemas.microsoft.com/office/drawing/2014/main" id="{AF62583B-DA70-C456-A3BF-929C4DA308D3}"/>
              </a:ext>
            </a:extLst>
          </p:cNvPr>
          <p:cNvSpPr>
            <a:spLocks noGrp="1"/>
          </p:cNvSpPr>
          <p:nvPr>
            <p:ph type="body" sz="quarter" idx="26"/>
          </p:nvPr>
        </p:nvSpPr>
        <p:spPr>
          <a:xfrm>
            <a:off x="9687419" y="1951348"/>
            <a:ext cx="1868528" cy="3203575"/>
          </a:xfrm>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9">
            <a:extLst>
              <a:ext uri="{FF2B5EF4-FFF2-40B4-BE49-F238E27FC236}">
                <a16:creationId xmlns:a16="http://schemas.microsoft.com/office/drawing/2014/main" id="{2BF4015F-8A0B-613C-E61E-DE25061583EE}"/>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55C75A02-F2CE-2D25-98F5-DBB841A3BFCB}"/>
              </a:ext>
            </a:extLst>
          </p:cNvPr>
          <p:cNvSpPr>
            <a:spLocks noGrp="1"/>
          </p:cNvSpPr>
          <p:nvPr>
            <p:ph type="body" sz="quarter" idx="27"/>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DD6F6274-CFBC-A6CD-3A99-372E15BF86B4}"/>
              </a:ext>
            </a:extLst>
          </p:cNvPr>
          <p:cNvSpPr>
            <a:spLocks noGrp="1"/>
          </p:cNvSpPr>
          <p:nvPr>
            <p:ph type="ftr" sz="quarter" idx="28"/>
          </p:nvPr>
        </p:nvSpPr>
        <p:spPr/>
        <p:txBody>
          <a:bodyPr/>
          <a:lstStyle/>
          <a:p>
            <a:r>
              <a:rPr lang="en-US"/>
              <a:t>FOR INTERNAL USE ONLY. DO NOT DISTRIBUTE TO CLIENTS.</a:t>
            </a:r>
            <a:endParaRPr lang="en-US" dirty="0"/>
          </a:p>
        </p:txBody>
      </p:sp>
      <p:sp>
        <p:nvSpPr>
          <p:cNvPr id="9" name="Slide Number Placeholder 8">
            <a:extLst>
              <a:ext uri="{FF2B5EF4-FFF2-40B4-BE49-F238E27FC236}">
                <a16:creationId xmlns:a16="http://schemas.microsoft.com/office/drawing/2014/main" id="{16CD18BA-C769-DA56-64D1-FB9B0C92B23E}"/>
              </a:ext>
            </a:extLst>
          </p:cNvPr>
          <p:cNvSpPr>
            <a:spLocks noGrp="1"/>
          </p:cNvSpPr>
          <p:nvPr>
            <p:ph type="sldNum" sz="quarter" idx="29"/>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31204909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Column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85368-C5F4-866D-E54C-ACA9CBF0A662}"/>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BA62C012-38F0-4766-C752-2DD2961E7EDF}"/>
              </a:ext>
            </a:extLst>
          </p:cNvPr>
          <p:cNvSpPr>
            <a:spLocks noGrp="1"/>
          </p:cNvSpPr>
          <p:nvPr>
            <p:ph type="body" sz="quarter" idx="22"/>
          </p:nvPr>
        </p:nvSpPr>
        <p:spPr>
          <a:xfrm>
            <a:off x="665164" y="1817079"/>
            <a:ext cx="1986597" cy="3783623"/>
          </a:xfrm>
          <a:solidFill>
            <a:schemeClr val="bg2">
              <a:lumMod val="20000"/>
              <a:lumOff val="80000"/>
            </a:schemeClr>
          </a:solidFill>
        </p:spPr>
        <p:txBody>
          <a:bodyPr lIns="182880" tIns="274320" r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2247C34F-45A3-7023-A194-6EF875EC060E}"/>
              </a:ext>
            </a:extLst>
          </p:cNvPr>
          <p:cNvSpPr>
            <a:spLocks noGrp="1"/>
          </p:cNvSpPr>
          <p:nvPr>
            <p:ph type="body" sz="quarter" idx="23"/>
          </p:nvPr>
        </p:nvSpPr>
        <p:spPr>
          <a:xfrm>
            <a:off x="2891475" y="1817079"/>
            <a:ext cx="1986597" cy="3783623"/>
          </a:xfrm>
          <a:solidFill>
            <a:schemeClr val="bg2">
              <a:lumMod val="20000"/>
              <a:lumOff val="80000"/>
            </a:schemeClr>
          </a:solidFill>
        </p:spPr>
        <p:txBody>
          <a:bodyPr lIns="182880" tIns="274320" r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E0C53EE9-14D2-897C-F838-A7602A9017CF}"/>
              </a:ext>
            </a:extLst>
          </p:cNvPr>
          <p:cNvSpPr>
            <a:spLocks noGrp="1"/>
          </p:cNvSpPr>
          <p:nvPr>
            <p:ph type="body" sz="quarter" idx="24"/>
          </p:nvPr>
        </p:nvSpPr>
        <p:spPr>
          <a:xfrm>
            <a:off x="5117784" y="1817079"/>
            <a:ext cx="1986597" cy="3783623"/>
          </a:xfrm>
          <a:solidFill>
            <a:schemeClr val="bg2">
              <a:lumMod val="20000"/>
              <a:lumOff val="80000"/>
            </a:schemeClr>
          </a:solidFill>
        </p:spPr>
        <p:txBody>
          <a:bodyPr lIns="182880" tIns="274320" r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A503CFCA-2A9C-B767-D136-FED80F44A87F}"/>
              </a:ext>
            </a:extLst>
          </p:cNvPr>
          <p:cNvSpPr>
            <a:spLocks noGrp="1"/>
          </p:cNvSpPr>
          <p:nvPr>
            <p:ph type="body" sz="quarter" idx="25"/>
          </p:nvPr>
        </p:nvSpPr>
        <p:spPr>
          <a:xfrm>
            <a:off x="7344096" y="1817079"/>
            <a:ext cx="1986597" cy="3783623"/>
          </a:xfrm>
          <a:solidFill>
            <a:schemeClr val="bg2">
              <a:lumMod val="20000"/>
              <a:lumOff val="80000"/>
            </a:schemeClr>
          </a:solidFill>
        </p:spPr>
        <p:txBody>
          <a:bodyPr lIns="182880" tIns="274320" r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8E30B2B1-DB25-E4F2-5883-63D189D91FB2}"/>
              </a:ext>
            </a:extLst>
          </p:cNvPr>
          <p:cNvSpPr>
            <a:spLocks noGrp="1"/>
          </p:cNvSpPr>
          <p:nvPr>
            <p:ph type="body" sz="quarter" idx="26"/>
          </p:nvPr>
        </p:nvSpPr>
        <p:spPr>
          <a:xfrm>
            <a:off x="9570404" y="1817079"/>
            <a:ext cx="1986597" cy="3783623"/>
          </a:xfrm>
          <a:solidFill>
            <a:schemeClr val="bg2">
              <a:lumMod val="20000"/>
              <a:lumOff val="80000"/>
            </a:schemeClr>
          </a:solidFill>
        </p:spPr>
        <p:txBody>
          <a:bodyPr lIns="182880" tIns="274320" rIns="182880"/>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a:extLst>
              <a:ext uri="{FF2B5EF4-FFF2-40B4-BE49-F238E27FC236}">
                <a16:creationId xmlns:a16="http://schemas.microsoft.com/office/drawing/2014/main" id="{3DA2F81D-4503-9469-E881-02EDD075175E}"/>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523E2017-A983-2455-15D9-490E82598F50}"/>
              </a:ext>
            </a:extLst>
          </p:cNvPr>
          <p:cNvSpPr>
            <a:spLocks noGrp="1"/>
          </p:cNvSpPr>
          <p:nvPr>
            <p:ph type="body" sz="quarter" idx="13"/>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63AFF611-7793-1655-1AB7-980593950EA4}"/>
              </a:ext>
            </a:extLst>
          </p:cNvPr>
          <p:cNvSpPr>
            <a:spLocks noGrp="1"/>
          </p:cNvSpPr>
          <p:nvPr>
            <p:ph type="ftr" sz="quarter" idx="27"/>
          </p:nvPr>
        </p:nvSpPr>
        <p:spPr/>
        <p:txBody>
          <a:bodyPr/>
          <a:lstStyle/>
          <a:p>
            <a:r>
              <a:rPr lang="en-US"/>
              <a:t>FOR INTERNAL USE ONLY. DO NOT DISTRIBUTE TO CLIENTS.</a:t>
            </a:r>
            <a:endParaRPr lang="en-US" dirty="0"/>
          </a:p>
        </p:txBody>
      </p:sp>
      <p:sp>
        <p:nvSpPr>
          <p:cNvPr id="12" name="Slide Number Placeholder 11">
            <a:extLst>
              <a:ext uri="{FF2B5EF4-FFF2-40B4-BE49-F238E27FC236}">
                <a16:creationId xmlns:a16="http://schemas.microsoft.com/office/drawing/2014/main" id="{F7189960-B52B-E7C4-08F9-C96A2AFFC4D5}"/>
              </a:ext>
            </a:extLst>
          </p:cNvPr>
          <p:cNvSpPr>
            <a:spLocks noGrp="1"/>
          </p:cNvSpPr>
          <p:nvPr>
            <p:ph type="sldNum" sz="quarter" idx="28"/>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4689145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 Columns - No Lines w Photo">
    <p:spTree>
      <p:nvGrpSpPr>
        <p:cNvPr id="1" name=""/>
        <p:cNvGrpSpPr/>
        <p:nvPr/>
      </p:nvGrpSpPr>
      <p:grpSpPr>
        <a:xfrm>
          <a:off x="0" y="0"/>
          <a:ext cx="0" cy="0"/>
          <a:chOff x="0" y="0"/>
          <a:chExt cx="0" cy="0"/>
        </a:xfrm>
      </p:grpSpPr>
      <p:pic>
        <p:nvPicPr>
          <p:cNvPr id="4" name="Picture Placeholder 14" descr="A body of water with rocks and mountains in the background&#10;&#10;Description automatically generated">
            <a:extLst>
              <a:ext uri="{FF2B5EF4-FFF2-40B4-BE49-F238E27FC236}">
                <a16:creationId xmlns:a16="http://schemas.microsoft.com/office/drawing/2014/main" id="{71598AE4-7707-3210-9377-C17F576F5E60}"/>
              </a:ext>
            </a:extLst>
          </p:cNvPr>
          <p:cNvPicPr>
            <a:picLocks noChangeAspect="1"/>
          </p:cNvPicPr>
          <p:nvPr userDrawn="1"/>
        </p:nvPicPr>
        <p:blipFill rotWithShape="1">
          <a:blip r:embed="rId2">
            <a:alphaModFix amt="81000"/>
            <a:extLst>
              <a:ext uri="{28A0092B-C50C-407E-A947-70E740481C1C}">
                <a14:useLocalDpi xmlns:a14="http://schemas.microsoft.com/office/drawing/2010/main" val="0"/>
              </a:ext>
            </a:extLst>
          </a:blip>
          <a:srcRect t="1775" b="1775"/>
          <a:stretch/>
        </p:blipFill>
        <p:spPr>
          <a:xfrm>
            <a:off x="0" y="0"/>
            <a:ext cx="12192000" cy="1778000"/>
          </a:xfrm>
          <a:prstGeom prst="rect">
            <a:avLst/>
          </a:prstGeom>
          <a:solidFill>
            <a:schemeClr val="accent2"/>
          </a:solidFill>
        </p:spPr>
      </p:pic>
      <p:sp>
        <p:nvSpPr>
          <p:cNvPr id="6" name="Title 5">
            <a:extLst>
              <a:ext uri="{FF2B5EF4-FFF2-40B4-BE49-F238E27FC236}">
                <a16:creationId xmlns:a16="http://schemas.microsoft.com/office/drawing/2014/main" id="{D0F4C009-5029-9C64-D496-29B68014CE11}"/>
              </a:ext>
            </a:extLst>
          </p:cNvPr>
          <p:cNvSpPr>
            <a:spLocks noGrp="1"/>
          </p:cNvSpPr>
          <p:nvPr>
            <p:ph type="title"/>
          </p:nvPr>
        </p:nvSpPr>
        <p:spPr/>
        <p:txBody>
          <a:bodyPr/>
          <a:lstStyle>
            <a:lvl1pPr>
              <a:defRPr>
                <a:solidFill>
                  <a:schemeClr val="bg1"/>
                </a:solidFill>
                <a:effectLst>
                  <a:outerShdw blurRad="492975" algn="ctr" rotWithShape="0">
                    <a:prstClr val="black"/>
                  </a:outerShdw>
                </a:effectLst>
              </a:defRPr>
            </a:lvl1pPr>
          </a:lstStyle>
          <a:p>
            <a:r>
              <a:rPr lang="en-US" dirty="0"/>
              <a:t>Click to edit Master title style</a:t>
            </a:r>
          </a:p>
        </p:txBody>
      </p:sp>
      <p:sp>
        <p:nvSpPr>
          <p:cNvPr id="7" name="Text Placeholder 6">
            <a:extLst>
              <a:ext uri="{FF2B5EF4-FFF2-40B4-BE49-F238E27FC236}">
                <a16:creationId xmlns:a16="http://schemas.microsoft.com/office/drawing/2014/main" id="{9AF08551-5544-F5A8-9BB7-A4CBC6F5E41A}"/>
              </a:ext>
            </a:extLst>
          </p:cNvPr>
          <p:cNvSpPr>
            <a:spLocks noGrp="1"/>
          </p:cNvSpPr>
          <p:nvPr>
            <p:ph type="body" sz="quarter" idx="22"/>
          </p:nvPr>
        </p:nvSpPr>
        <p:spPr>
          <a:xfrm>
            <a:off x="665163" y="2663190"/>
            <a:ext cx="1868528" cy="2937510"/>
          </a:xfrm>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556AD73B-B622-C4CA-38BB-A5CAE91481ED}"/>
              </a:ext>
            </a:extLst>
          </p:cNvPr>
          <p:cNvSpPr>
            <a:spLocks noGrp="1"/>
          </p:cNvSpPr>
          <p:nvPr>
            <p:ph type="body" sz="quarter" idx="23"/>
          </p:nvPr>
        </p:nvSpPr>
        <p:spPr>
          <a:xfrm>
            <a:off x="2920727" y="2663190"/>
            <a:ext cx="1868528" cy="2937510"/>
          </a:xfrm>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72A26484-E694-1FAF-8F3E-275C1CC6DE89}"/>
              </a:ext>
            </a:extLst>
          </p:cNvPr>
          <p:cNvSpPr>
            <a:spLocks noGrp="1"/>
          </p:cNvSpPr>
          <p:nvPr>
            <p:ph type="body" sz="quarter" idx="24"/>
          </p:nvPr>
        </p:nvSpPr>
        <p:spPr>
          <a:xfrm>
            <a:off x="5176291" y="2663190"/>
            <a:ext cx="1868528" cy="2937510"/>
          </a:xfrm>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a:extLst>
              <a:ext uri="{FF2B5EF4-FFF2-40B4-BE49-F238E27FC236}">
                <a16:creationId xmlns:a16="http://schemas.microsoft.com/office/drawing/2014/main" id="{F5FB26B8-F4C6-AD47-00DD-6CD788F5DE31}"/>
              </a:ext>
            </a:extLst>
          </p:cNvPr>
          <p:cNvSpPr>
            <a:spLocks noGrp="1"/>
          </p:cNvSpPr>
          <p:nvPr>
            <p:ph type="body" sz="quarter" idx="25"/>
          </p:nvPr>
        </p:nvSpPr>
        <p:spPr>
          <a:xfrm>
            <a:off x="7431855" y="2663190"/>
            <a:ext cx="1868528" cy="2937510"/>
          </a:xfrm>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6">
            <a:extLst>
              <a:ext uri="{FF2B5EF4-FFF2-40B4-BE49-F238E27FC236}">
                <a16:creationId xmlns:a16="http://schemas.microsoft.com/office/drawing/2014/main" id="{A3E914D6-F894-6FBE-48F7-54F607312C22}"/>
              </a:ext>
            </a:extLst>
          </p:cNvPr>
          <p:cNvSpPr>
            <a:spLocks noGrp="1"/>
          </p:cNvSpPr>
          <p:nvPr>
            <p:ph type="body" sz="quarter" idx="26"/>
          </p:nvPr>
        </p:nvSpPr>
        <p:spPr>
          <a:xfrm>
            <a:off x="9687419" y="2663190"/>
            <a:ext cx="1868528" cy="2937510"/>
          </a:xfrm>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a:extLst>
              <a:ext uri="{FF2B5EF4-FFF2-40B4-BE49-F238E27FC236}">
                <a16:creationId xmlns:a16="http://schemas.microsoft.com/office/drawing/2014/main" id="{AEABD3F1-5046-2DBD-0A2A-2690C9C5C228}"/>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9" name="Footer Placeholder 8">
            <a:extLst>
              <a:ext uri="{FF2B5EF4-FFF2-40B4-BE49-F238E27FC236}">
                <a16:creationId xmlns:a16="http://schemas.microsoft.com/office/drawing/2014/main" id="{855A7EA5-51E6-72DB-D2D9-9A84BA6352A4}"/>
              </a:ext>
            </a:extLst>
          </p:cNvPr>
          <p:cNvSpPr>
            <a:spLocks noGrp="1"/>
          </p:cNvSpPr>
          <p:nvPr>
            <p:ph type="ftr" sz="quarter" idx="27"/>
          </p:nvPr>
        </p:nvSpPr>
        <p:spPr/>
        <p:txBody>
          <a:bodyPr/>
          <a:lstStyle/>
          <a:p>
            <a:r>
              <a:rPr lang="en-US"/>
              <a:t>FOR INTERNAL USE ONLY. DO NOT DISTRIBUTE TO CLIENTS.</a:t>
            </a:r>
            <a:endParaRPr lang="en-US" dirty="0"/>
          </a:p>
        </p:txBody>
      </p:sp>
      <p:sp>
        <p:nvSpPr>
          <p:cNvPr id="12" name="Slide Number Placeholder 11">
            <a:extLst>
              <a:ext uri="{FF2B5EF4-FFF2-40B4-BE49-F238E27FC236}">
                <a16:creationId xmlns:a16="http://schemas.microsoft.com/office/drawing/2014/main" id="{46E6A35E-1B42-DE67-96DC-FF99284799CE}"/>
              </a:ext>
            </a:extLst>
          </p:cNvPr>
          <p:cNvSpPr>
            <a:spLocks noGrp="1"/>
          </p:cNvSpPr>
          <p:nvPr>
            <p:ph type="sldNum" sz="quarter" idx="28"/>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9244418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 Team Members">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2" name="Picture Placeholder 22">
            <a:extLst>
              <a:ext uri="{FF2B5EF4-FFF2-40B4-BE49-F238E27FC236}">
                <a16:creationId xmlns:a16="http://schemas.microsoft.com/office/drawing/2014/main" id="{94C09BE4-FD33-5790-33F8-380DA17F8ADD}"/>
              </a:ext>
            </a:extLst>
          </p:cNvPr>
          <p:cNvPicPr>
            <a:picLocks noChangeAspect="1"/>
          </p:cNvPicPr>
          <p:nvPr userDrawn="1"/>
        </p:nvPicPr>
        <p:blipFill>
          <a:blip r:embed="rId2"/>
          <a:srcRect l="20000" r="20000"/>
          <a:stretch/>
        </p:blipFill>
        <p:spPr>
          <a:xfrm>
            <a:off x="0" y="0"/>
            <a:ext cx="12192000" cy="1778000"/>
          </a:xfrm>
          <a:prstGeom prst="rect">
            <a:avLst/>
          </a:prstGeom>
        </p:spPr>
      </p:pic>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3" y="2677160"/>
            <a:ext cx="1868528" cy="2252980"/>
          </a:xfrm>
          <a:solidFill>
            <a:schemeClr val="bg1"/>
          </a:solidFill>
        </p:spPr>
        <p:txBody>
          <a:bodyPr tIns="1645920"/>
          <a:lstStyle>
            <a:lvl1pPr marL="0" indent="0" algn="ctr">
              <a:buFont typeface="Arial" panose="020B0604020202020204" pitchFamily="34" charset="0"/>
              <a:buNone/>
              <a:defRPr sz="1050" b="1" cap="all" baseline="0"/>
            </a:lvl1pPr>
            <a:lvl2pPr marL="9525" indent="0" algn="ctr">
              <a:buNone/>
              <a:tabLst/>
              <a:defRPr sz="1050"/>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2920727" y="2677160"/>
            <a:ext cx="1868528" cy="2252980"/>
          </a:xfrm>
          <a:solidFill>
            <a:schemeClr val="bg1"/>
          </a:solidFill>
        </p:spPr>
        <p:txBody>
          <a:bodyPr tIns="1645920"/>
          <a:lstStyle>
            <a:lvl1pPr marL="0" indent="0" algn="ctr">
              <a:buNone/>
              <a:defRPr lang="en-US" sz="1050" b="1" kern="1200" cap="all" baseline="0" dirty="0">
                <a:solidFill>
                  <a:schemeClr val="tx1"/>
                </a:solidFill>
                <a:latin typeface="+mn-lt"/>
                <a:ea typeface="+mn-ea"/>
                <a:cs typeface="+mn-cs"/>
              </a:defRPr>
            </a:lvl1pPr>
            <a:lvl2pPr marL="9525" indent="0" algn="ctr">
              <a:buNone/>
              <a:tabLst/>
              <a:defRPr lang="en-US" sz="1050" kern="1200"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5176291" y="2677160"/>
            <a:ext cx="1868528" cy="2252980"/>
          </a:xfrm>
          <a:solidFill>
            <a:schemeClr val="bg1"/>
          </a:solidFill>
        </p:spPr>
        <p:txBody>
          <a:bodyPr tIns="1645920"/>
          <a:lstStyle>
            <a:lvl1pPr marL="0" indent="0" algn="ctr">
              <a:buNone/>
              <a:defRPr lang="en-US" sz="1050" b="1" kern="1200" cap="all" baseline="0" dirty="0">
                <a:solidFill>
                  <a:schemeClr val="tx1"/>
                </a:solidFill>
                <a:latin typeface="+mn-lt"/>
                <a:ea typeface="+mn-ea"/>
                <a:cs typeface="+mn-cs"/>
              </a:defRPr>
            </a:lvl1pPr>
            <a:lvl2pPr marL="9525" indent="0" algn="ctr">
              <a:buNone/>
              <a:tabLst/>
              <a:defRPr lang="en-US" sz="1050" kern="1200"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7431855" y="2677160"/>
            <a:ext cx="1868528" cy="2252980"/>
          </a:xfrm>
          <a:solidFill>
            <a:schemeClr val="bg1"/>
          </a:solidFill>
        </p:spPr>
        <p:txBody>
          <a:bodyPr tIns="1645920"/>
          <a:lstStyle>
            <a:lvl1pPr marL="0" indent="0" algn="ctr">
              <a:buNone/>
              <a:defRPr lang="en-US" sz="1050" b="1" kern="1200" cap="all" baseline="0" dirty="0">
                <a:solidFill>
                  <a:schemeClr val="tx1"/>
                </a:solidFill>
                <a:latin typeface="+mn-lt"/>
                <a:ea typeface="+mn-ea"/>
                <a:cs typeface="+mn-cs"/>
              </a:defRPr>
            </a:lvl1pPr>
            <a:lvl2pPr marL="9525" indent="0" algn="ctr">
              <a:buNone/>
              <a:tabLst/>
              <a:defRPr lang="en-US" sz="1050" kern="1200"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hasCustomPrompt="1"/>
          </p:nvPr>
        </p:nvSpPr>
        <p:spPr>
          <a:xfrm>
            <a:off x="9687419" y="2677160"/>
            <a:ext cx="1868528" cy="2252980"/>
          </a:xfrm>
          <a:solidFill>
            <a:schemeClr val="bg1"/>
          </a:solidFill>
        </p:spPr>
        <p:txBody>
          <a:bodyPr tIns="1645920"/>
          <a:lstStyle>
            <a:lvl1pPr marL="0" indent="0" algn="ctr">
              <a:buNone/>
              <a:defRPr lang="en-US" sz="1050" b="1" kern="1200" cap="all" baseline="0" dirty="0">
                <a:solidFill>
                  <a:schemeClr val="tx1"/>
                </a:solidFill>
                <a:latin typeface="+mn-lt"/>
                <a:ea typeface="+mn-ea"/>
                <a:cs typeface="+mn-cs"/>
              </a:defRPr>
            </a:lvl1pPr>
            <a:lvl2pPr marL="9525" indent="0" algn="ctr">
              <a:buNone/>
              <a:tabLst/>
              <a:defRPr lang="en-US" sz="1050" kern="1200"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726301" y="2717799"/>
            <a:ext cx="1746251" cy="1430020"/>
          </a:xfrm>
        </p:spPr>
        <p:txBody>
          <a:bodyPr/>
          <a:lstStyle/>
          <a:p>
            <a:endParaRPr lang="en-US"/>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2981865" y="2717799"/>
            <a:ext cx="1746251" cy="1430020"/>
          </a:xfrm>
        </p:spPr>
        <p:txBody>
          <a:body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5237429" y="2717799"/>
            <a:ext cx="1746251" cy="1430020"/>
          </a:xfrm>
        </p:spPr>
        <p:txBody>
          <a:bodyPr/>
          <a:lstStyle/>
          <a:p>
            <a:endParaRPr lang="en-US"/>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7492993" y="2717799"/>
            <a:ext cx="1746251" cy="1430020"/>
          </a:xfrm>
        </p:spPr>
        <p:txBody>
          <a:bodyPr/>
          <a:lstStyle/>
          <a:p>
            <a:endParaRPr lang="en-US"/>
          </a:p>
        </p:txBody>
      </p:sp>
      <p:sp>
        <p:nvSpPr>
          <p:cNvPr id="21" name="Picture Placeholder 5">
            <a:extLst>
              <a:ext uri="{FF2B5EF4-FFF2-40B4-BE49-F238E27FC236}">
                <a16:creationId xmlns:a16="http://schemas.microsoft.com/office/drawing/2014/main" id="{9F77F82D-6087-E35D-DF7E-9FAD6B9FF5E0}"/>
              </a:ext>
            </a:extLst>
          </p:cNvPr>
          <p:cNvSpPr>
            <a:spLocks noGrp="1"/>
          </p:cNvSpPr>
          <p:nvPr>
            <p:ph type="pic" sz="quarter" idx="46"/>
          </p:nvPr>
        </p:nvSpPr>
        <p:spPr>
          <a:xfrm>
            <a:off x="9748557" y="2717799"/>
            <a:ext cx="1746251" cy="1430020"/>
          </a:xfrm>
        </p:spPr>
        <p:txBody>
          <a:bodyPr/>
          <a:lstStyle/>
          <a:p>
            <a:endParaRPr lang="en-US"/>
          </a:p>
        </p:txBody>
      </p:sp>
      <p:sp>
        <p:nvSpPr>
          <p:cNvPr id="11" name="Title 5">
            <a:extLst>
              <a:ext uri="{FF2B5EF4-FFF2-40B4-BE49-F238E27FC236}">
                <a16:creationId xmlns:a16="http://schemas.microsoft.com/office/drawing/2014/main" id="{514C160D-1630-66BC-366F-14A4675A6656}"/>
              </a:ext>
            </a:extLst>
          </p:cNvPr>
          <p:cNvSpPr>
            <a:spLocks noGrp="1"/>
          </p:cNvSpPr>
          <p:nvPr>
            <p:ph type="title"/>
          </p:nvPr>
        </p:nvSpPr>
        <p:spPr>
          <a:xfrm>
            <a:off x="653845" y="647700"/>
            <a:ext cx="10903159" cy="548054"/>
          </a:xfrm>
        </p:spPr>
        <p:txBody>
          <a:bodyPr/>
          <a:lstStyle>
            <a:lvl1pPr>
              <a:defRPr>
                <a:solidFill>
                  <a:schemeClr val="bg1"/>
                </a:solidFill>
                <a:effectLst>
                  <a:outerShdw blurRad="492975" algn="ctr" rotWithShape="0">
                    <a:prstClr val="black"/>
                  </a:outerShdw>
                </a:effectLst>
              </a:defRPr>
            </a:lvl1pPr>
          </a:lstStyle>
          <a:p>
            <a:r>
              <a:rPr lang="en-US" dirty="0"/>
              <a:t>Click to edit Master title style</a:t>
            </a:r>
          </a:p>
        </p:txBody>
      </p:sp>
      <p:sp>
        <p:nvSpPr>
          <p:cNvPr id="7" name="Footer Placeholder 6">
            <a:extLst>
              <a:ext uri="{FF2B5EF4-FFF2-40B4-BE49-F238E27FC236}">
                <a16:creationId xmlns:a16="http://schemas.microsoft.com/office/drawing/2014/main" id="{FDAEA552-88E2-C676-7DAA-BECBD50DE77D}"/>
              </a:ext>
            </a:extLst>
          </p:cNvPr>
          <p:cNvSpPr>
            <a:spLocks noGrp="1"/>
          </p:cNvSpPr>
          <p:nvPr>
            <p:ph type="ftr" sz="quarter" idx="47"/>
          </p:nvPr>
        </p:nvSpPr>
        <p:spPr/>
        <p:txBody>
          <a:bodyPr/>
          <a:lstStyle/>
          <a:p>
            <a:r>
              <a:rPr lang="en-US"/>
              <a:t>FOR INTERNAL USE ONLY. DO NOT DISTRIBUTE TO CLIENTS.</a:t>
            </a:r>
            <a:endParaRPr lang="en-US" dirty="0"/>
          </a:p>
        </p:txBody>
      </p:sp>
      <p:sp>
        <p:nvSpPr>
          <p:cNvPr id="8" name="Slide Number Placeholder 7">
            <a:extLst>
              <a:ext uri="{FF2B5EF4-FFF2-40B4-BE49-F238E27FC236}">
                <a16:creationId xmlns:a16="http://schemas.microsoft.com/office/drawing/2014/main" id="{D586F427-C54C-1ABC-74E8-A95E57DD9F26}"/>
              </a:ext>
            </a:extLst>
          </p:cNvPr>
          <p:cNvSpPr>
            <a:spLocks noGrp="1"/>
          </p:cNvSpPr>
          <p:nvPr>
            <p:ph type="sldNum" sz="quarter" idx="48"/>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3687929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2">
    <p:spTree>
      <p:nvGrpSpPr>
        <p:cNvPr id="1" name=""/>
        <p:cNvGrpSpPr/>
        <p:nvPr/>
      </p:nvGrpSpPr>
      <p:grpSpPr>
        <a:xfrm>
          <a:off x="0" y="0"/>
          <a:ext cx="0" cy="0"/>
          <a:chOff x="0" y="0"/>
          <a:chExt cx="0" cy="0"/>
        </a:xfrm>
      </p:grpSpPr>
      <p:pic>
        <p:nvPicPr>
          <p:cNvPr id="3" name="Picture Placeholder 15" descr="A tree with orange leaves&#10;&#10;Description automatically generated">
            <a:extLst>
              <a:ext uri="{FF2B5EF4-FFF2-40B4-BE49-F238E27FC236}">
                <a16:creationId xmlns:a16="http://schemas.microsoft.com/office/drawing/2014/main" id="{9621EF70-E92B-1DAC-6B6F-09B738FC8009}"/>
              </a:ext>
            </a:extLst>
          </p:cNvPr>
          <p:cNvPicPr>
            <a:picLocks noChangeAspect="1"/>
          </p:cNvPicPr>
          <p:nvPr userDrawn="1"/>
        </p:nvPicPr>
        <p:blipFill>
          <a:blip r:embed="rId2"/>
          <a:srcRect l="9770" r="9770"/>
          <a:stretch/>
        </p:blipFill>
        <p:spPr>
          <a:xfrm>
            <a:off x="0" y="5200656"/>
            <a:ext cx="12192000" cy="1657349"/>
          </a:xfrm>
          <a:prstGeom prst="rect">
            <a:avLst/>
          </a:prstGeom>
        </p:spPr>
      </p:pic>
      <p:sp>
        <p:nvSpPr>
          <p:cNvPr id="10" name="Title 1">
            <a:extLst>
              <a:ext uri="{FF2B5EF4-FFF2-40B4-BE49-F238E27FC236}">
                <a16:creationId xmlns:a16="http://schemas.microsoft.com/office/drawing/2014/main" id="{22E046BE-8A0B-1E64-CAE5-BD0447A149A7}"/>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4800" dirty="0"/>
            </a:lvl1pPr>
          </a:lstStyle>
          <a:p>
            <a:pPr lvl="0"/>
            <a:r>
              <a:rPr lang="en-US" dirty="0"/>
              <a:t>Divider Slide</a:t>
            </a:r>
          </a:p>
        </p:txBody>
      </p:sp>
      <p:sp>
        <p:nvSpPr>
          <p:cNvPr id="11" name="Content Placeholder 2">
            <a:extLst>
              <a:ext uri="{FF2B5EF4-FFF2-40B4-BE49-F238E27FC236}">
                <a16:creationId xmlns:a16="http://schemas.microsoft.com/office/drawing/2014/main" id="{155DEF63-75E7-DFE7-8261-573F6D774763}"/>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panose="020B0004020202020204" pitchFamily="34" charset="0"/>
                <a:cs typeface="Arial" panose="020B0604020202020204" pitchFamily="34" charset="0"/>
              </a:defRPr>
            </a:lvl1pPr>
          </a:lstStyle>
          <a:p>
            <a:pPr>
              <a:lnSpc>
                <a:spcPct val="100000"/>
              </a:lnSpc>
            </a:pPr>
            <a:r>
              <a:rPr lang="en-US" b="1" dirty="0" err="1"/>
              <a:t>Subheadline</a:t>
            </a:r>
            <a:endParaRPr lang="en-US" dirty="0"/>
          </a:p>
        </p:txBody>
      </p:sp>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FOR INTERNAL USE ONLY. DO NOT DISTRIBUTE TO CLIENTS.</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BDDCC73D-B65A-A40E-2574-CDCC3B205DE1}"/>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669983"/>
            <a:ext cx="1396183" cy="220765"/>
          </a:xfrm>
          <a:prstGeom prst="rect">
            <a:avLst/>
          </a:prstGeom>
        </p:spPr>
      </p:pic>
    </p:spTree>
    <p:extLst>
      <p:ext uri="{BB962C8B-B14F-4D97-AF65-F5344CB8AC3E}">
        <p14:creationId xmlns:p14="http://schemas.microsoft.com/office/powerpoint/2010/main" val="37248400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 Blocks">
    <p:spTree>
      <p:nvGrpSpPr>
        <p:cNvPr id="1" name=""/>
        <p:cNvGrpSpPr/>
        <p:nvPr/>
      </p:nvGrpSpPr>
      <p:grpSpPr>
        <a:xfrm>
          <a:off x="0" y="0"/>
          <a:ext cx="0" cy="0"/>
          <a:chOff x="0" y="0"/>
          <a:chExt cx="0" cy="0"/>
        </a:xfrm>
      </p:grpSpPr>
      <p:sp>
        <p:nvSpPr>
          <p:cNvPr id="11" name="SmartArt Placeholder 10">
            <a:extLst>
              <a:ext uri="{FF2B5EF4-FFF2-40B4-BE49-F238E27FC236}">
                <a16:creationId xmlns:a16="http://schemas.microsoft.com/office/drawing/2014/main" id="{F61C73B7-4347-F41D-14A5-C692BB61BDFC}"/>
              </a:ext>
            </a:extLst>
          </p:cNvPr>
          <p:cNvSpPr>
            <a:spLocks noGrp="1"/>
          </p:cNvSpPr>
          <p:nvPr>
            <p:ph type="dgm" sz="quarter" idx="13" hasCustomPrompt="1"/>
          </p:nvPr>
        </p:nvSpPr>
        <p:spPr>
          <a:xfrm>
            <a:off x="664637" y="1790700"/>
            <a:ext cx="3250431" cy="24384"/>
          </a:xfrm>
          <a:solidFill>
            <a:schemeClr val="accent1"/>
          </a:solidFill>
          <a:ln>
            <a:solidFill>
              <a:schemeClr val="bg1">
                <a:alpha val="0"/>
              </a:schemeClr>
            </a:solidFill>
          </a:ln>
        </p:spPr>
        <p:txBody>
          <a:bodyPr>
            <a:noAutofit/>
          </a:bodyPr>
          <a:lstStyle>
            <a:lvl1pPr>
              <a:defRPr sz="100">
                <a:solidFill>
                  <a:schemeClr val="tx1">
                    <a:alpha val="0"/>
                  </a:schemeClr>
                </a:solidFill>
              </a:defRPr>
            </a:lvl1pPr>
          </a:lstStyle>
          <a:p>
            <a:r>
              <a:rPr lang="en-US" dirty="0"/>
              <a:t>.</a:t>
            </a:r>
          </a:p>
        </p:txBody>
      </p:sp>
      <p:sp>
        <p:nvSpPr>
          <p:cNvPr id="13" name="SmartArt Placeholder 10">
            <a:extLst>
              <a:ext uri="{FF2B5EF4-FFF2-40B4-BE49-F238E27FC236}">
                <a16:creationId xmlns:a16="http://schemas.microsoft.com/office/drawing/2014/main" id="{F1B502E2-A4BF-4E70-7F38-F00E73CD7781}"/>
              </a:ext>
            </a:extLst>
          </p:cNvPr>
          <p:cNvSpPr>
            <a:spLocks noGrp="1"/>
          </p:cNvSpPr>
          <p:nvPr>
            <p:ph type="dgm" sz="quarter" idx="15" hasCustomPrompt="1"/>
          </p:nvPr>
        </p:nvSpPr>
        <p:spPr>
          <a:xfrm>
            <a:off x="4485605" y="1790700"/>
            <a:ext cx="3250431" cy="24384"/>
          </a:xfrm>
          <a:solidFill>
            <a:schemeClr val="accent1"/>
          </a:solidFill>
          <a:ln>
            <a:solidFill>
              <a:schemeClr val="bg1">
                <a:alpha val="0"/>
              </a:schemeClr>
            </a:solidFill>
          </a:ln>
        </p:spPr>
        <p:txBody>
          <a:bodyPr>
            <a:noAutofit/>
          </a:bodyPr>
          <a:lstStyle>
            <a:lvl1pPr>
              <a:defRPr sz="100">
                <a:solidFill>
                  <a:schemeClr val="tx1">
                    <a:alpha val="0"/>
                  </a:schemeClr>
                </a:solidFill>
              </a:defRPr>
            </a:lvl1pPr>
          </a:lstStyle>
          <a:p>
            <a:r>
              <a:rPr lang="en-US" dirty="0"/>
              <a:t>.</a:t>
            </a:r>
          </a:p>
        </p:txBody>
      </p:sp>
      <p:sp>
        <p:nvSpPr>
          <p:cNvPr id="15" name="SmartArt Placeholder 10">
            <a:extLst>
              <a:ext uri="{FF2B5EF4-FFF2-40B4-BE49-F238E27FC236}">
                <a16:creationId xmlns:a16="http://schemas.microsoft.com/office/drawing/2014/main" id="{36C87B20-E7DC-4E75-8C9E-03E3CB9321ED}"/>
              </a:ext>
            </a:extLst>
          </p:cNvPr>
          <p:cNvSpPr>
            <a:spLocks noGrp="1"/>
          </p:cNvSpPr>
          <p:nvPr>
            <p:ph type="dgm" sz="quarter" idx="17" hasCustomPrompt="1"/>
          </p:nvPr>
        </p:nvSpPr>
        <p:spPr>
          <a:xfrm>
            <a:off x="8306573" y="1790700"/>
            <a:ext cx="3250431" cy="24384"/>
          </a:xfrm>
          <a:solidFill>
            <a:schemeClr val="accent1"/>
          </a:solidFill>
          <a:ln>
            <a:solidFill>
              <a:schemeClr val="bg1">
                <a:alpha val="0"/>
              </a:schemeClr>
            </a:solidFill>
          </a:ln>
        </p:spPr>
        <p:txBody>
          <a:bodyPr>
            <a:noAutofit/>
          </a:bodyPr>
          <a:lstStyle>
            <a:lvl1pPr>
              <a:defRPr sz="100">
                <a:solidFill>
                  <a:schemeClr val="tx1">
                    <a:alpha val="0"/>
                  </a:schemeClr>
                </a:solidFill>
              </a:defRPr>
            </a:lvl1pPr>
          </a:lstStyle>
          <a:p>
            <a:r>
              <a:rPr lang="en-US" dirty="0"/>
              <a:t>.</a:t>
            </a:r>
          </a:p>
        </p:txBody>
      </p:sp>
      <p:sp>
        <p:nvSpPr>
          <p:cNvPr id="17" name="SmartArt Placeholder 10">
            <a:extLst>
              <a:ext uri="{FF2B5EF4-FFF2-40B4-BE49-F238E27FC236}">
                <a16:creationId xmlns:a16="http://schemas.microsoft.com/office/drawing/2014/main" id="{F6A69EF2-1435-4A6E-5626-82F1D418DA07}"/>
              </a:ext>
            </a:extLst>
          </p:cNvPr>
          <p:cNvSpPr>
            <a:spLocks noGrp="1"/>
          </p:cNvSpPr>
          <p:nvPr>
            <p:ph type="dgm" sz="quarter" idx="19" hasCustomPrompt="1"/>
          </p:nvPr>
        </p:nvSpPr>
        <p:spPr>
          <a:xfrm>
            <a:off x="636933" y="3811078"/>
            <a:ext cx="3250431" cy="24384"/>
          </a:xfrm>
          <a:solidFill>
            <a:schemeClr val="accent1"/>
          </a:solidFill>
          <a:ln>
            <a:solidFill>
              <a:schemeClr val="bg1">
                <a:alpha val="0"/>
              </a:schemeClr>
            </a:solidFill>
          </a:ln>
        </p:spPr>
        <p:txBody>
          <a:bodyPr>
            <a:noAutofit/>
          </a:bodyPr>
          <a:lstStyle>
            <a:lvl1pPr>
              <a:defRPr sz="100">
                <a:solidFill>
                  <a:schemeClr val="tx1">
                    <a:alpha val="0"/>
                  </a:schemeClr>
                </a:solidFill>
              </a:defRPr>
            </a:lvl1pPr>
          </a:lstStyle>
          <a:p>
            <a:r>
              <a:rPr lang="en-US" dirty="0"/>
              <a:t>.</a:t>
            </a:r>
          </a:p>
        </p:txBody>
      </p:sp>
      <p:sp>
        <p:nvSpPr>
          <p:cNvPr id="19" name="SmartArt Placeholder 10">
            <a:extLst>
              <a:ext uri="{FF2B5EF4-FFF2-40B4-BE49-F238E27FC236}">
                <a16:creationId xmlns:a16="http://schemas.microsoft.com/office/drawing/2014/main" id="{37DD7995-36E7-18C6-DE40-232C30E400A5}"/>
              </a:ext>
            </a:extLst>
          </p:cNvPr>
          <p:cNvSpPr>
            <a:spLocks noGrp="1"/>
          </p:cNvSpPr>
          <p:nvPr>
            <p:ph type="dgm" sz="quarter" idx="21" hasCustomPrompt="1"/>
          </p:nvPr>
        </p:nvSpPr>
        <p:spPr>
          <a:xfrm>
            <a:off x="4471751" y="3811078"/>
            <a:ext cx="3250431" cy="24384"/>
          </a:xfrm>
          <a:solidFill>
            <a:schemeClr val="accent1"/>
          </a:solidFill>
          <a:ln>
            <a:solidFill>
              <a:schemeClr val="bg1">
                <a:alpha val="0"/>
              </a:schemeClr>
            </a:solidFill>
          </a:ln>
        </p:spPr>
        <p:txBody>
          <a:bodyPr>
            <a:noAutofit/>
          </a:bodyPr>
          <a:lstStyle>
            <a:lvl1pPr>
              <a:defRPr sz="100">
                <a:solidFill>
                  <a:schemeClr val="tx1">
                    <a:alpha val="0"/>
                  </a:schemeClr>
                </a:solidFill>
              </a:defRPr>
            </a:lvl1pPr>
          </a:lstStyle>
          <a:p>
            <a:r>
              <a:rPr lang="en-US" dirty="0"/>
              <a:t>.</a:t>
            </a:r>
          </a:p>
        </p:txBody>
      </p:sp>
      <p:sp>
        <p:nvSpPr>
          <p:cNvPr id="21" name="SmartArt Placeholder 10">
            <a:extLst>
              <a:ext uri="{FF2B5EF4-FFF2-40B4-BE49-F238E27FC236}">
                <a16:creationId xmlns:a16="http://schemas.microsoft.com/office/drawing/2014/main" id="{8E76CC49-509D-EA61-92C6-19CCD2216D08}"/>
              </a:ext>
            </a:extLst>
          </p:cNvPr>
          <p:cNvSpPr>
            <a:spLocks noGrp="1"/>
          </p:cNvSpPr>
          <p:nvPr>
            <p:ph type="dgm" sz="quarter" idx="23" hasCustomPrompt="1"/>
          </p:nvPr>
        </p:nvSpPr>
        <p:spPr>
          <a:xfrm>
            <a:off x="8306573" y="3811078"/>
            <a:ext cx="3250431" cy="24384"/>
          </a:xfrm>
          <a:solidFill>
            <a:schemeClr val="accent1"/>
          </a:solidFill>
          <a:ln>
            <a:solidFill>
              <a:schemeClr val="bg1">
                <a:alpha val="0"/>
              </a:schemeClr>
            </a:solidFill>
          </a:ln>
        </p:spPr>
        <p:txBody>
          <a:bodyPr>
            <a:noAutofit/>
          </a:bodyPr>
          <a:lstStyle>
            <a:lvl1pPr>
              <a:defRPr sz="100">
                <a:solidFill>
                  <a:schemeClr val="tx1">
                    <a:alpha val="0"/>
                  </a:schemeClr>
                </a:solidFill>
              </a:defRPr>
            </a:lvl1pPr>
          </a:lstStyle>
          <a:p>
            <a:r>
              <a:rPr lang="en-US" dirty="0"/>
              <a:t>.</a:t>
            </a:r>
          </a:p>
        </p:txBody>
      </p:sp>
      <p:sp>
        <p:nvSpPr>
          <p:cNvPr id="2" name="Title 1">
            <a:extLst>
              <a:ext uri="{FF2B5EF4-FFF2-40B4-BE49-F238E27FC236}">
                <a16:creationId xmlns:a16="http://schemas.microsoft.com/office/drawing/2014/main" id="{83404699-7575-66CF-CBBE-1B93E052D4B8}"/>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415AC32B-8E45-BE30-ACC7-A8A54E004A2B}"/>
              </a:ext>
            </a:extLst>
          </p:cNvPr>
          <p:cNvSpPr>
            <a:spLocks noGrp="1"/>
          </p:cNvSpPr>
          <p:nvPr>
            <p:ph type="body" sz="quarter" idx="18"/>
          </p:nvPr>
        </p:nvSpPr>
        <p:spPr>
          <a:xfrm>
            <a:off x="665166" y="1878459"/>
            <a:ext cx="3250431" cy="1704020"/>
          </a:xfrm>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3248015F-F6B8-CB17-79D4-1A04A7AE41B5}"/>
              </a:ext>
            </a:extLst>
          </p:cNvPr>
          <p:cNvSpPr>
            <a:spLocks noGrp="1"/>
          </p:cNvSpPr>
          <p:nvPr>
            <p:ph type="body" sz="quarter" idx="24"/>
          </p:nvPr>
        </p:nvSpPr>
        <p:spPr>
          <a:xfrm>
            <a:off x="4502146" y="1878459"/>
            <a:ext cx="3250431" cy="1704020"/>
          </a:xfrm>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32E8383A-FF83-6EF6-88DE-CE7BB0559460}"/>
              </a:ext>
            </a:extLst>
          </p:cNvPr>
          <p:cNvSpPr>
            <a:spLocks noGrp="1"/>
          </p:cNvSpPr>
          <p:nvPr>
            <p:ph type="body" sz="quarter" idx="20"/>
          </p:nvPr>
        </p:nvSpPr>
        <p:spPr>
          <a:xfrm>
            <a:off x="8306573" y="1878459"/>
            <a:ext cx="3250431" cy="1704020"/>
          </a:xfrm>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63D08E40-F69A-1E53-0495-A6F1300209AD}"/>
              </a:ext>
            </a:extLst>
          </p:cNvPr>
          <p:cNvSpPr>
            <a:spLocks noGrp="1"/>
          </p:cNvSpPr>
          <p:nvPr>
            <p:ph type="body" sz="quarter" idx="25"/>
          </p:nvPr>
        </p:nvSpPr>
        <p:spPr>
          <a:xfrm>
            <a:off x="665166" y="3896680"/>
            <a:ext cx="3250431" cy="1704020"/>
          </a:xfrm>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6">
            <a:extLst>
              <a:ext uri="{FF2B5EF4-FFF2-40B4-BE49-F238E27FC236}">
                <a16:creationId xmlns:a16="http://schemas.microsoft.com/office/drawing/2014/main" id="{1E94D13D-5D3F-9E6E-72CA-5ADE080740A0}"/>
              </a:ext>
            </a:extLst>
          </p:cNvPr>
          <p:cNvSpPr>
            <a:spLocks noGrp="1"/>
          </p:cNvSpPr>
          <p:nvPr>
            <p:ph type="body" sz="quarter" idx="26"/>
          </p:nvPr>
        </p:nvSpPr>
        <p:spPr>
          <a:xfrm>
            <a:off x="4502146" y="3896680"/>
            <a:ext cx="3250431" cy="1704020"/>
          </a:xfrm>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6">
            <a:extLst>
              <a:ext uri="{FF2B5EF4-FFF2-40B4-BE49-F238E27FC236}">
                <a16:creationId xmlns:a16="http://schemas.microsoft.com/office/drawing/2014/main" id="{1F02DD77-81DB-178F-47B3-FD0407FEE54E}"/>
              </a:ext>
            </a:extLst>
          </p:cNvPr>
          <p:cNvSpPr>
            <a:spLocks noGrp="1"/>
          </p:cNvSpPr>
          <p:nvPr>
            <p:ph type="body" sz="quarter" idx="27"/>
          </p:nvPr>
        </p:nvSpPr>
        <p:spPr>
          <a:xfrm>
            <a:off x="8306573" y="3896680"/>
            <a:ext cx="3250431" cy="1704020"/>
          </a:xfrm>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9">
            <a:extLst>
              <a:ext uri="{FF2B5EF4-FFF2-40B4-BE49-F238E27FC236}">
                <a16:creationId xmlns:a16="http://schemas.microsoft.com/office/drawing/2014/main" id="{763DD123-B114-CAA2-821F-3194ACE8CEE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37510FC0-0BD3-5069-C5F7-E1BB2FDBCE97}"/>
              </a:ext>
            </a:extLst>
          </p:cNvPr>
          <p:cNvSpPr>
            <a:spLocks noGrp="1"/>
          </p:cNvSpPr>
          <p:nvPr>
            <p:ph type="body" sz="quarter" idx="28"/>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263939DE-2BC5-0B4B-864F-BAF7FDEE3DE1}"/>
              </a:ext>
            </a:extLst>
          </p:cNvPr>
          <p:cNvSpPr>
            <a:spLocks noGrp="1"/>
          </p:cNvSpPr>
          <p:nvPr>
            <p:ph type="ftr" sz="quarter" idx="29"/>
          </p:nvPr>
        </p:nvSpPr>
        <p:spPr/>
        <p:txBody>
          <a:bodyPr/>
          <a:lstStyle/>
          <a:p>
            <a:r>
              <a:rPr lang="en-US"/>
              <a:t>FOR INTERNAL USE ONLY. DO NOT DISTRIBUTE TO CLIENTS.</a:t>
            </a:r>
            <a:endParaRPr lang="en-US" dirty="0"/>
          </a:p>
        </p:txBody>
      </p:sp>
      <p:sp>
        <p:nvSpPr>
          <p:cNvPr id="12" name="Slide Number Placeholder 11">
            <a:extLst>
              <a:ext uri="{FF2B5EF4-FFF2-40B4-BE49-F238E27FC236}">
                <a16:creationId xmlns:a16="http://schemas.microsoft.com/office/drawing/2014/main" id="{42BF2DCA-7DD7-27C5-AE6E-6F4902E8D7A6}"/>
              </a:ext>
            </a:extLst>
          </p:cNvPr>
          <p:cNvSpPr>
            <a:spLocks noGrp="1"/>
          </p:cNvSpPr>
          <p:nvPr>
            <p:ph type="sldNum" sz="quarter" idx="30"/>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35977000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6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04699-7575-66CF-CBBE-1B93E052D4B8}"/>
              </a:ext>
            </a:extLst>
          </p:cNvPr>
          <p:cNvSpPr>
            <a:spLocks noGrp="1"/>
          </p:cNvSpPr>
          <p:nvPr>
            <p:ph type="title"/>
          </p:nvPr>
        </p:nvSpPr>
        <p:spPr/>
        <p:txBody>
          <a:bodyPr/>
          <a:lstStyle/>
          <a:p>
            <a:r>
              <a:rPr lang="en-US"/>
              <a:t>Click to edit Master title style</a:t>
            </a:r>
          </a:p>
        </p:txBody>
      </p:sp>
      <p:sp>
        <p:nvSpPr>
          <p:cNvPr id="6" name="Text Placeholder 6">
            <a:extLst>
              <a:ext uri="{FF2B5EF4-FFF2-40B4-BE49-F238E27FC236}">
                <a16:creationId xmlns:a16="http://schemas.microsoft.com/office/drawing/2014/main" id="{415AC32B-8E45-BE30-ACC7-A8A54E004A2B}"/>
              </a:ext>
            </a:extLst>
          </p:cNvPr>
          <p:cNvSpPr>
            <a:spLocks noGrp="1"/>
          </p:cNvSpPr>
          <p:nvPr>
            <p:ph type="body" sz="quarter" idx="18"/>
          </p:nvPr>
        </p:nvSpPr>
        <p:spPr>
          <a:xfrm>
            <a:off x="665166" y="1790703"/>
            <a:ext cx="3250431" cy="1791779"/>
          </a:xfrm>
          <a:solidFill>
            <a:schemeClr val="bg2">
              <a:lumMod val="20000"/>
              <a:lumOff val="80000"/>
            </a:schemeClr>
          </a:solidFill>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3248015F-F6B8-CB17-79D4-1A04A7AE41B5}"/>
              </a:ext>
            </a:extLst>
          </p:cNvPr>
          <p:cNvSpPr>
            <a:spLocks noGrp="1"/>
          </p:cNvSpPr>
          <p:nvPr>
            <p:ph type="body" sz="quarter" idx="24"/>
          </p:nvPr>
        </p:nvSpPr>
        <p:spPr>
          <a:xfrm>
            <a:off x="4502146" y="1790703"/>
            <a:ext cx="3250431" cy="1791779"/>
          </a:xfrm>
          <a:solidFill>
            <a:schemeClr val="bg2">
              <a:lumMod val="20000"/>
              <a:lumOff val="80000"/>
            </a:schemeClr>
          </a:solidFill>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id="{32E8383A-FF83-6EF6-88DE-CE7BB0559460}"/>
              </a:ext>
            </a:extLst>
          </p:cNvPr>
          <p:cNvSpPr>
            <a:spLocks noGrp="1"/>
          </p:cNvSpPr>
          <p:nvPr>
            <p:ph type="body" sz="quarter" idx="20"/>
          </p:nvPr>
        </p:nvSpPr>
        <p:spPr>
          <a:xfrm>
            <a:off x="8306573" y="1790703"/>
            <a:ext cx="3250431" cy="1791779"/>
          </a:xfrm>
          <a:solidFill>
            <a:schemeClr val="bg2">
              <a:lumMod val="20000"/>
              <a:lumOff val="80000"/>
            </a:schemeClr>
          </a:solidFill>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6">
            <a:extLst>
              <a:ext uri="{FF2B5EF4-FFF2-40B4-BE49-F238E27FC236}">
                <a16:creationId xmlns:a16="http://schemas.microsoft.com/office/drawing/2014/main" id="{63D08E40-F69A-1E53-0495-A6F1300209AD}"/>
              </a:ext>
            </a:extLst>
          </p:cNvPr>
          <p:cNvSpPr>
            <a:spLocks noGrp="1"/>
          </p:cNvSpPr>
          <p:nvPr>
            <p:ph type="body" sz="quarter" idx="25"/>
          </p:nvPr>
        </p:nvSpPr>
        <p:spPr>
          <a:xfrm>
            <a:off x="665166" y="3808923"/>
            <a:ext cx="3250431" cy="1791779"/>
          </a:xfrm>
          <a:solidFill>
            <a:schemeClr val="bg2">
              <a:lumMod val="20000"/>
              <a:lumOff val="80000"/>
            </a:schemeClr>
          </a:solidFill>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6">
            <a:extLst>
              <a:ext uri="{FF2B5EF4-FFF2-40B4-BE49-F238E27FC236}">
                <a16:creationId xmlns:a16="http://schemas.microsoft.com/office/drawing/2014/main" id="{1E94D13D-5D3F-9E6E-72CA-5ADE080740A0}"/>
              </a:ext>
            </a:extLst>
          </p:cNvPr>
          <p:cNvSpPr>
            <a:spLocks noGrp="1"/>
          </p:cNvSpPr>
          <p:nvPr>
            <p:ph type="body" sz="quarter" idx="26"/>
          </p:nvPr>
        </p:nvSpPr>
        <p:spPr>
          <a:xfrm>
            <a:off x="4502146" y="3808923"/>
            <a:ext cx="3250431" cy="1791779"/>
          </a:xfrm>
          <a:solidFill>
            <a:schemeClr val="bg2">
              <a:lumMod val="20000"/>
              <a:lumOff val="80000"/>
            </a:schemeClr>
          </a:solidFill>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6">
            <a:extLst>
              <a:ext uri="{FF2B5EF4-FFF2-40B4-BE49-F238E27FC236}">
                <a16:creationId xmlns:a16="http://schemas.microsoft.com/office/drawing/2014/main" id="{1F02DD77-81DB-178F-47B3-FD0407FEE54E}"/>
              </a:ext>
            </a:extLst>
          </p:cNvPr>
          <p:cNvSpPr>
            <a:spLocks noGrp="1"/>
          </p:cNvSpPr>
          <p:nvPr>
            <p:ph type="body" sz="quarter" idx="27"/>
          </p:nvPr>
        </p:nvSpPr>
        <p:spPr>
          <a:xfrm>
            <a:off x="8306573" y="3808923"/>
            <a:ext cx="3250431" cy="1791779"/>
          </a:xfrm>
          <a:solidFill>
            <a:schemeClr val="bg2">
              <a:lumMod val="20000"/>
              <a:lumOff val="80000"/>
            </a:schemeClr>
          </a:solidFill>
        </p:spPr>
        <p:txBody>
          <a:bodyPr/>
          <a:lstStyle>
            <a:lvl1pPr>
              <a:defRPr sz="1400"/>
            </a:lvl1pPr>
            <a:lvl2pPr>
              <a:defRPr sz="12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9">
            <a:extLst>
              <a:ext uri="{FF2B5EF4-FFF2-40B4-BE49-F238E27FC236}">
                <a16:creationId xmlns:a16="http://schemas.microsoft.com/office/drawing/2014/main" id="{763DD123-B114-CAA2-821F-3194ACE8CEEA}"/>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0D4F8012-B188-06E5-820E-86CD842E8206}"/>
              </a:ext>
            </a:extLst>
          </p:cNvPr>
          <p:cNvSpPr>
            <a:spLocks noGrp="1"/>
          </p:cNvSpPr>
          <p:nvPr>
            <p:ph type="body" sz="quarter" idx="13"/>
          </p:nvPr>
        </p:nvSpPr>
        <p:spPr>
          <a:xfrm>
            <a:off x="654052" y="1023938"/>
            <a:ext cx="10928349" cy="315407"/>
          </a:xfrm>
        </p:spPr>
        <p:txBody>
          <a:bodyPr vert="horz" lIns="91440" tIns="45720" rIns="91440" bIns="45720" rtlCol="0" anchor="t">
            <a:spAutoFit/>
          </a:bodyPr>
          <a:lstStyle>
            <a:lvl1pPr>
              <a:defRPr lang="en-US" sz="1600" b="1" dirty="0"/>
            </a:lvl1pPr>
          </a:lstStyle>
          <a:p>
            <a:pPr marL="171450" lvl="0" indent="-171450"/>
            <a:r>
              <a:rPr lang="en-US" dirty="0"/>
              <a:t>Click to edit Master text styles</a:t>
            </a:r>
          </a:p>
        </p:txBody>
      </p:sp>
      <p:sp>
        <p:nvSpPr>
          <p:cNvPr id="9" name="Footer Placeholder 8">
            <a:extLst>
              <a:ext uri="{FF2B5EF4-FFF2-40B4-BE49-F238E27FC236}">
                <a16:creationId xmlns:a16="http://schemas.microsoft.com/office/drawing/2014/main" id="{05B23C47-031A-E73E-DAEF-001DA7B1D72F}"/>
              </a:ext>
            </a:extLst>
          </p:cNvPr>
          <p:cNvSpPr>
            <a:spLocks noGrp="1"/>
          </p:cNvSpPr>
          <p:nvPr>
            <p:ph type="ftr" sz="quarter" idx="28"/>
          </p:nvPr>
        </p:nvSpPr>
        <p:spPr/>
        <p:txBody>
          <a:bodyPr/>
          <a:lstStyle/>
          <a:p>
            <a:r>
              <a:rPr lang="en-US"/>
              <a:t>FOR INTERNAL USE ONLY. DO NOT DISTRIBUTE TO CLIENTS.</a:t>
            </a:r>
            <a:endParaRPr lang="en-US" dirty="0"/>
          </a:p>
        </p:txBody>
      </p:sp>
      <p:sp>
        <p:nvSpPr>
          <p:cNvPr id="11" name="Slide Number Placeholder 10">
            <a:extLst>
              <a:ext uri="{FF2B5EF4-FFF2-40B4-BE49-F238E27FC236}">
                <a16:creationId xmlns:a16="http://schemas.microsoft.com/office/drawing/2014/main" id="{AE6FCCEC-B658-3CE6-6227-75DD1FB6F78F}"/>
              </a:ext>
            </a:extLst>
          </p:cNvPr>
          <p:cNvSpPr>
            <a:spLocks noGrp="1"/>
          </p:cNvSpPr>
          <p:nvPr>
            <p:ph type="sldNum" sz="quarter" idx="29"/>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7381497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 Team Members">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2" y="1790701"/>
            <a:ext cx="3520671" cy="1808988"/>
          </a:xfrm>
          <a:solidFill>
            <a:schemeClr val="bg1"/>
          </a:solidFill>
        </p:spPr>
        <p:txBody>
          <a:bodyPr tIns="1280160"/>
          <a:lstStyle>
            <a:lvl1pPr marL="0" indent="0" algn="ctr">
              <a:buFont typeface="Arial" panose="020B0604020202020204" pitchFamily="34" charset="0"/>
              <a:buNone/>
              <a:defRPr sz="1050" b="1" cap="all" baseline="0"/>
            </a:lvl1pPr>
            <a:lvl2pPr marL="9525" indent="0" algn="ctr">
              <a:buNone/>
              <a:tabLst/>
              <a:defRPr sz="1050"/>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4363446" y="1790701"/>
            <a:ext cx="3520671" cy="1808988"/>
          </a:xfrm>
          <a:solidFill>
            <a:schemeClr val="bg1"/>
          </a:solidFill>
        </p:spPr>
        <p:txBody>
          <a:bodyPr tIns="1280160"/>
          <a:lstStyle>
            <a:lvl1pPr marL="0" indent="0" algn="ctr">
              <a:buNone/>
              <a:defRPr lang="en-US" sz="1050" b="1" kern="1200" cap="all" baseline="0" dirty="0">
                <a:solidFill>
                  <a:schemeClr val="tx1"/>
                </a:solidFill>
                <a:latin typeface="+mn-lt"/>
                <a:ea typeface="+mn-ea"/>
                <a:cs typeface="+mn-cs"/>
              </a:defRPr>
            </a:lvl1pPr>
            <a:lvl2pPr marL="9525" indent="0" algn="ctr">
              <a:buNone/>
              <a:tabLst/>
              <a:defRPr lang="en-US" sz="1050" kern="1200"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8061731" y="1790701"/>
            <a:ext cx="3520671" cy="1808988"/>
          </a:xfrm>
          <a:solidFill>
            <a:schemeClr val="bg1"/>
          </a:solidFill>
        </p:spPr>
        <p:txBody>
          <a:bodyPr tIns="1280160"/>
          <a:lstStyle>
            <a:lvl1pPr marL="0" indent="0" algn="ctr">
              <a:buNone/>
              <a:defRPr lang="en-US" sz="1050" b="1" kern="1200" cap="all" baseline="0" dirty="0">
                <a:solidFill>
                  <a:schemeClr val="tx1"/>
                </a:solidFill>
                <a:latin typeface="+mn-lt"/>
                <a:ea typeface="+mn-ea"/>
                <a:cs typeface="+mn-cs"/>
              </a:defRPr>
            </a:lvl1pPr>
            <a:lvl2pPr marL="9525" indent="0" algn="ctr">
              <a:buNone/>
              <a:tabLst/>
              <a:defRPr lang="en-US" sz="1050" kern="1200"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713378" y="1851660"/>
            <a:ext cx="3424238" cy="1033780"/>
          </a:xfrm>
        </p:spPr>
        <p:txBody>
          <a:bodyPr/>
          <a:lstStyle/>
          <a:p>
            <a:endParaRPr lang="en-US"/>
          </a:p>
        </p:txBody>
      </p:sp>
      <p:sp>
        <p:nvSpPr>
          <p:cNvPr id="7" name="Text Placeholder 6">
            <a:extLst>
              <a:ext uri="{FF2B5EF4-FFF2-40B4-BE49-F238E27FC236}">
                <a16:creationId xmlns:a16="http://schemas.microsoft.com/office/drawing/2014/main" id="{6283353A-E742-CE1E-A8AC-B70530A31EE3}"/>
              </a:ext>
            </a:extLst>
          </p:cNvPr>
          <p:cNvSpPr>
            <a:spLocks noGrp="1"/>
          </p:cNvSpPr>
          <p:nvPr>
            <p:ph type="body" sz="quarter" idx="38" hasCustomPrompt="1"/>
          </p:nvPr>
        </p:nvSpPr>
        <p:spPr>
          <a:xfrm>
            <a:off x="665162" y="3791712"/>
            <a:ext cx="3520671" cy="1808988"/>
          </a:xfrm>
          <a:solidFill>
            <a:schemeClr val="bg1"/>
          </a:solidFill>
        </p:spPr>
        <p:txBody>
          <a:bodyPr tIns="1280160"/>
          <a:lstStyle>
            <a:lvl1pPr marL="0" indent="0" algn="ctr">
              <a:buFont typeface="Arial" panose="020B0604020202020204" pitchFamily="34" charset="0"/>
              <a:buNone/>
              <a:defRPr sz="1050" b="1" cap="all" baseline="0"/>
            </a:lvl1pPr>
            <a:lvl2pPr marL="9525" indent="0" algn="ctr">
              <a:buNone/>
              <a:tabLst/>
              <a:defRPr sz="1050"/>
            </a:lvl2pPr>
            <a:lvl3pPr>
              <a:defRPr sz="1050"/>
            </a:lvl3pPr>
            <a:lvl4pPr>
              <a:defRPr sz="1050"/>
            </a:lvl4pPr>
            <a:lvl5pPr>
              <a:defRPr sz="1050"/>
            </a:lvl5pPr>
          </a:lstStyle>
          <a:p>
            <a:pPr lvl="0"/>
            <a:r>
              <a:rPr lang="en-US" dirty="0"/>
              <a:t>First last name</a:t>
            </a:r>
          </a:p>
          <a:p>
            <a:pPr lvl="1"/>
            <a:r>
              <a:rPr lang="en-US" dirty="0"/>
              <a:t>Title</a:t>
            </a:r>
          </a:p>
        </p:txBody>
      </p:sp>
      <p:sp>
        <p:nvSpPr>
          <p:cNvPr id="8" name="Text Placeholder 6">
            <a:extLst>
              <a:ext uri="{FF2B5EF4-FFF2-40B4-BE49-F238E27FC236}">
                <a16:creationId xmlns:a16="http://schemas.microsoft.com/office/drawing/2014/main" id="{50452517-CC8D-90B7-3816-78BD21C0D321}"/>
              </a:ext>
            </a:extLst>
          </p:cNvPr>
          <p:cNvSpPr>
            <a:spLocks noGrp="1"/>
          </p:cNvSpPr>
          <p:nvPr>
            <p:ph type="body" sz="quarter" idx="39" hasCustomPrompt="1"/>
          </p:nvPr>
        </p:nvSpPr>
        <p:spPr>
          <a:xfrm>
            <a:off x="4363446" y="3791712"/>
            <a:ext cx="3520671" cy="1808988"/>
          </a:xfrm>
          <a:solidFill>
            <a:schemeClr val="bg1"/>
          </a:solidFill>
        </p:spPr>
        <p:txBody>
          <a:bodyPr tIns="1280160"/>
          <a:lstStyle>
            <a:lvl1pPr marL="0" indent="0" algn="ctr">
              <a:buNone/>
              <a:defRPr lang="en-US" sz="1050" b="1" kern="1200" cap="all" baseline="0" dirty="0">
                <a:solidFill>
                  <a:schemeClr val="tx1"/>
                </a:solidFill>
                <a:latin typeface="+mn-lt"/>
                <a:ea typeface="+mn-ea"/>
                <a:cs typeface="+mn-cs"/>
              </a:defRPr>
            </a:lvl1pPr>
            <a:lvl2pPr marL="9525" indent="0" algn="ctr">
              <a:buNone/>
              <a:tabLst/>
              <a:defRPr lang="en-US" sz="1050" kern="1200"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9" name="Text Placeholder 6">
            <a:extLst>
              <a:ext uri="{FF2B5EF4-FFF2-40B4-BE49-F238E27FC236}">
                <a16:creationId xmlns:a16="http://schemas.microsoft.com/office/drawing/2014/main" id="{AE97E376-38B7-2782-07FD-26E646F98AFC}"/>
              </a:ext>
            </a:extLst>
          </p:cNvPr>
          <p:cNvSpPr>
            <a:spLocks noGrp="1"/>
          </p:cNvSpPr>
          <p:nvPr>
            <p:ph type="body" sz="quarter" idx="40" hasCustomPrompt="1"/>
          </p:nvPr>
        </p:nvSpPr>
        <p:spPr>
          <a:xfrm>
            <a:off x="8061731" y="3791712"/>
            <a:ext cx="3520671" cy="1808988"/>
          </a:xfrm>
          <a:solidFill>
            <a:schemeClr val="bg1"/>
          </a:solidFill>
        </p:spPr>
        <p:txBody>
          <a:bodyPr tIns="1280160"/>
          <a:lstStyle>
            <a:lvl1pPr marL="0" indent="0" algn="ctr">
              <a:buNone/>
              <a:defRPr lang="en-US" sz="1050" b="1" kern="1200" cap="all" baseline="0" dirty="0">
                <a:solidFill>
                  <a:schemeClr val="tx1"/>
                </a:solidFill>
                <a:latin typeface="+mn-lt"/>
                <a:ea typeface="+mn-ea"/>
                <a:cs typeface="+mn-cs"/>
              </a:defRPr>
            </a:lvl1pPr>
            <a:lvl2pPr marL="9525" indent="0" algn="ctr">
              <a:buNone/>
              <a:tabLst/>
              <a:defRPr lang="en-US" sz="1050" kern="1200"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4411662" y="1851660"/>
            <a:ext cx="3424238" cy="1033780"/>
          </a:xfrm>
        </p:spPr>
        <p:txBody>
          <a:body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8109946" y="1851660"/>
            <a:ext cx="3424238" cy="1033780"/>
          </a:xfrm>
        </p:spPr>
        <p:txBody>
          <a:bodyPr/>
          <a:lstStyle/>
          <a:p>
            <a:endParaRPr lang="en-US"/>
          </a:p>
        </p:txBody>
      </p:sp>
      <p:sp>
        <p:nvSpPr>
          <p:cNvPr id="22" name="Picture Placeholder 5">
            <a:extLst>
              <a:ext uri="{FF2B5EF4-FFF2-40B4-BE49-F238E27FC236}">
                <a16:creationId xmlns:a16="http://schemas.microsoft.com/office/drawing/2014/main" id="{153624EF-6742-844E-E471-83BD8F33C059}"/>
              </a:ext>
            </a:extLst>
          </p:cNvPr>
          <p:cNvSpPr>
            <a:spLocks noGrp="1"/>
          </p:cNvSpPr>
          <p:nvPr>
            <p:ph type="pic" sz="quarter" idx="47"/>
          </p:nvPr>
        </p:nvSpPr>
        <p:spPr>
          <a:xfrm>
            <a:off x="713378" y="3848609"/>
            <a:ext cx="3424238" cy="1033780"/>
          </a:xfrm>
        </p:spPr>
        <p:txBody>
          <a:bodyPr/>
          <a:lstStyle/>
          <a:p>
            <a:endParaRPr lang="en-US"/>
          </a:p>
        </p:txBody>
      </p:sp>
      <p:sp>
        <p:nvSpPr>
          <p:cNvPr id="23" name="Picture Placeholder 5">
            <a:extLst>
              <a:ext uri="{FF2B5EF4-FFF2-40B4-BE49-F238E27FC236}">
                <a16:creationId xmlns:a16="http://schemas.microsoft.com/office/drawing/2014/main" id="{A656FA3D-38D6-8144-0838-39F43C859A2F}"/>
              </a:ext>
            </a:extLst>
          </p:cNvPr>
          <p:cNvSpPr>
            <a:spLocks noGrp="1"/>
          </p:cNvSpPr>
          <p:nvPr>
            <p:ph type="pic" sz="quarter" idx="48"/>
          </p:nvPr>
        </p:nvSpPr>
        <p:spPr>
          <a:xfrm>
            <a:off x="4411662" y="3848609"/>
            <a:ext cx="3424238" cy="1033780"/>
          </a:xfrm>
        </p:spPr>
        <p:txBody>
          <a:bodyPr/>
          <a:lstStyle/>
          <a:p>
            <a:endParaRPr lang="en-US"/>
          </a:p>
        </p:txBody>
      </p:sp>
      <p:sp>
        <p:nvSpPr>
          <p:cNvPr id="24" name="Picture Placeholder 5">
            <a:extLst>
              <a:ext uri="{FF2B5EF4-FFF2-40B4-BE49-F238E27FC236}">
                <a16:creationId xmlns:a16="http://schemas.microsoft.com/office/drawing/2014/main" id="{D0ECCC8E-D835-B3C3-53B9-BDE18017ECEC}"/>
              </a:ext>
            </a:extLst>
          </p:cNvPr>
          <p:cNvSpPr>
            <a:spLocks noGrp="1"/>
          </p:cNvSpPr>
          <p:nvPr>
            <p:ph type="pic" sz="quarter" idx="49"/>
          </p:nvPr>
        </p:nvSpPr>
        <p:spPr>
          <a:xfrm>
            <a:off x="8109946" y="3848609"/>
            <a:ext cx="3424238" cy="1033780"/>
          </a:xfrm>
        </p:spPr>
        <p:txBody>
          <a:bodyPr/>
          <a:lstStyle/>
          <a:p>
            <a:endParaRPr lang="en-US"/>
          </a:p>
        </p:txBody>
      </p:sp>
      <p:sp>
        <p:nvSpPr>
          <p:cNvPr id="4" name="Text Placeholder 4">
            <a:extLst>
              <a:ext uri="{FF2B5EF4-FFF2-40B4-BE49-F238E27FC236}">
                <a16:creationId xmlns:a16="http://schemas.microsoft.com/office/drawing/2014/main" id="{3D0199A6-4686-5578-4168-4F64662EB24A}"/>
              </a:ext>
            </a:extLst>
          </p:cNvPr>
          <p:cNvSpPr>
            <a:spLocks noGrp="1"/>
          </p:cNvSpPr>
          <p:nvPr>
            <p:ph type="body" sz="quarter" idx="13"/>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10" name="Footer Placeholder 9">
            <a:extLst>
              <a:ext uri="{FF2B5EF4-FFF2-40B4-BE49-F238E27FC236}">
                <a16:creationId xmlns:a16="http://schemas.microsoft.com/office/drawing/2014/main" id="{A3780A81-A212-35F0-188D-9777FE7C7A91}"/>
              </a:ext>
            </a:extLst>
          </p:cNvPr>
          <p:cNvSpPr>
            <a:spLocks noGrp="1"/>
          </p:cNvSpPr>
          <p:nvPr>
            <p:ph type="ftr" sz="quarter" idx="50"/>
          </p:nvPr>
        </p:nvSpPr>
        <p:spPr/>
        <p:txBody>
          <a:bodyPr/>
          <a:lstStyle/>
          <a:p>
            <a:r>
              <a:rPr lang="en-US"/>
              <a:t>FOR INTERNAL USE ONLY. DO NOT DISTRIBUTE TO CLIENTS.</a:t>
            </a:r>
            <a:endParaRPr lang="en-US" dirty="0"/>
          </a:p>
        </p:txBody>
      </p:sp>
      <p:sp>
        <p:nvSpPr>
          <p:cNvPr id="11" name="Slide Number Placeholder 10">
            <a:extLst>
              <a:ext uri="{FF2B5EF4-FFF2-40B4-BE49-F238E27FC236}">
                <a16:creationId xmlns:a16="http://schemas.microsoft.com/office/drawing/2014/main" id="{BBEAA89B-92F4-BD86-712D-4104860DD610}"/>
              </a:ext>
            </a:extLst>
          </p:cNvPr>
          <p:cNvSpPr>
            <a:spLocks noGrp="1"/>
          </p:cNvSpPr>
          <p:nvPr>
            <p:ph type="sldNum" sz="quarter" idx="51"/>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5232128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8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32" name="SmartArt Placeholder 10">
            <a:extLst>
              <a:ext uri="{FF2B5EF4-FFF2-40B4-BE49-F238E27FC236}">
                <a16:creationId xmlns:a16="http://schemas.microsoft.com/office/drawing/2014/main" id="{4CE7627A-6962-5AB8-2E68-E49A08B29266}"/>
              </a:ext>
            </a:extLst>
          </p:cNvPr>
          <p:cNvSpPr>
            <a:spLocks noGrp="1"/>
          </p:cNvSpPr>
          <p:nvPr>
            <p:ph type="dgm" sz="quarter" idx="13" hasCustomPrompt="1"/>
          </p:nvPr>
        </p:nvSpPr>
        <p:spPr>
          <a:xfrm>
            <a:off x="664637" y="1790700"/>
            <a:ext cx="2481287"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33" name="SmartArt Placeholder 10">
            <a:extLst>
              <a:ext uri="{FF2B5EF4-FFF2-40B4-BE49-F238E27FC236}">
                <a16:creationId xmlns:a16="http://schemas.microsoft.com/office/drawing/2014/main" id="{BD183C8F-F063-41B1-6A1C-79EC668B2F37}"/>
              </a:ext>
            </a:extLst>
          </p:cNvPr>
          <p:cNvSpPr>
            <a:spLocks noGrp="1"/>
          </p:cNvSpPr>
          <p:nvPr>
            <p:ph type="dgm" sz="quarter" idx="15" hasCustomPrompt="1"/>
          </p:nvPr>
        </p:nvSpPr>
        <p:spPr>
          <a:xfrm>
            <a:off x="3468330" y="1790700"/>
            <a:ext cx="2481287"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34" name="SmartArt Placeholder 10">
            <a:extLst>
              <a:ext uri="{FF2B5EF4-FFF2-40B4-BE49-F238E27FC236}">
                <a16:creationId xmlns:a16="http://schemas.microsoft.com/office/drawing/2014/main" id="{7ACE702C-E363-7302-F6F6-5B2FCDFA0BDC}"/>
              </a:ext>
            </a:extLst>
          </p:cNvPr>
          <p:cNvSpPr>
            <a:spLocks noGrp="1"/>
          </p:cNvSpPr>
          <p:nvPr>
            <p:ph type="dgm" sz="quarter" idx="17" hasCustomPrompt="1"/>
          </p:nvPr>
        </p:nvSpPr>
        <p:spPr>
          <a:xfrm>
            <a:off x="6272023" y="1790700"/>
            <a:ext cx="2481287"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35" name="SmartArt Placeholder 10">
            <a:extLst>
              <a:ext uri="{FF2B5EF4-FFF2-40B4-BE49-F238E27FC236}">
                <a16:creationId xmlns:a16="http://schemas.microsoft.com/office/drawing/2014/main" id="{E55258F5-2199-AD6B-F9BC-05B80252861C}"/>
              </a:ext>
            </a:extLst>
          </p:cNvPr>
          <p:cNvSpPr>
            <a:spLocks noGrp="1"/>
          </p:cNvSpPr>
          <p:nvPr>
            <p:ph type="dgm" sz="quarter" idx="19" hasCustomPrompt="1"/>
          </p:nvPr>
        </p:nvSpPr>
        <p:spPr>
          <a:xfrm>
            <a:off x="9075717" y="1790700"/>
            <a:ext cx="2481287"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36" name="Text Placeholder 6">
            <a:extLst>
              <a:ext uri="{FF2B5EF4-FFF2-40B4-BE49-F238E27FC236}">
                <a16:creationId xmlns:a16="http://schemas.microsoft.com/office/drawing/2014/main" id="{E9187F55-32AE-246C-D119-D4060912F673}"/>
              </a:ext>
            </a:extLst>
          </p:cNvPr>
          <p:cNvSpPr>
            <a:spLocks noGrp="1"/>
          </p:cNvSpPr>
          <p:nvPr>
            <p:ph type="body" sz="quarter" idx="20"/>
          </p:nvPr>
        </p:nvSpPr>
        <p:spPr>
          <a:xfrm>
            <a:off x="665165" y="1963541"/>
            <a:ext cx="2481263" cy="1580981"/>
          </a:xfrm>
        </p:spPr>
        <p:txBody>
          <a:bodyPr/>
          <a:lstStyle>
            <a:lvl1pPr marL="0" indent="0">
              <a:buNone/>
              <a:defRPr sz="1400"/>
            </a:lvl1pPr>
            <a:lvl2pPr marL="183357" indent="0">
              <a:buNone/>
              <a:defRPr sz="12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7" name="Text Placeholder 6">
            <a:extLst>
              <a:ext uri="{FF2B5EF4-FFF2-40B4-BE49-F238E27FC236}">
                <a16:creationId xmlns:a16="http://schemas.microsoft.com/office/drawing/2014/main" id="{0A02D4CB-59C0-9799-3F30-9760A02030E3}"/>
              </a:ext>
            </a:extLst>
          </p:cNvPr>
          <p:cNvSpPr>
            <a:spLocks noGrp="1"/>
          </p:cNvSpPr>
          <p:nvPr>
            <p:ph type="body" sz="quarter" idx="21"/>
          </p:nvPr>
        </p:nvSpPr>
        <p:spPr>
          <a:xfrm>
            <a:off x="3468354" y="1963541"/>
            <a:ext cx="2481263" cy="1580981"/>
          </a:xfrm>
        </p:spPr>
        <p:txBody>
          <a:bodyPr/>
          <a:lstStyle>
            <a:lvl1pPr marL="0" indent="0">
              <a:buNone/>
              <a:defRPr sz="1400"/>
            </a:lvl1pPr>
            <a:lvl2pPr marL="183357" indent="0">
              <a:buNone/>
              <a:defRPr sz="12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8" name="Text Placeholder 6">
            <a:extLst>
              <a:ext uri="{FF2B5EF4-FFF2-40B4-BE49-F238E27FC236}">
                <a16:creationId xmlns:a16="http://schemas.microsoft.com/office/drawing/2014/main" id="{82515B17-B3C4-13B5-C6B4-B096ACA1CA6D}"/>
              </a:ext>
            </a:extLst>
          </p:cNvPr>
          <p:cNvSpPr>
            <a:spLocks noGrp="1"/>
          </p:cNvSpPr>
          <p:nvPr>
            <p:ph type="body" sz="quarter" idx="22"/>
          </p:nvPr>
        </p:nvSpPr>
        <p:spPr>
          <a:xfrm>
            <a:off x="6271543" y="1963541"/>
            <a:ext cx="2481263" cy="1580981"/>
          </a:xfrm>
        </p:spPr>
        <p:txBody>
          <a:bodyPr/>
          <a:lstStyle>
            <a:lvl1pPr marL="0" indent="0">
              <a:buNone/>
              <a:defRPr sz="1400"/>
            </a:lvl1pPr>
            <a:lvl2pPr marL="183357" indent="0">
              <a:buNone/>
              <a:defRPr sz="12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9" name="Text Placeholder 6">
            <a:extLst>
              <a:ext uri="{FF2B5EF4-FFF2-40B4-BE49-F238E27FC236}">
                <a16:creationId xmlns:a16="http://schemas.microsoft.com/office/drawing/2014/main" id="{0572255F-E3E8-6747-BE15-8ADA32A6E4C3}"/>
              </a:ext>
            </a:extLst>
          </p:cNvPr>
          <p:cNvSpPr>
            <a:spLocks noGrp="1"/>
          </p:cNvSpPr>
          <p:nvPr>
            <p:ph type="body" sz="quarter" idx="23"/>
          </p:nvPr>
        </p:nvSpPr>
        <p:spPr>
          <a:xfrm>
            <a:off x="9074731" y="1963541"/>
            <a:ext cx="2481263" cy="1580981"/>
          </a:xfrm>
        </p:spPr>
        <p:txBody>
          <a:bodyPr/>
          <a:lstStyle>
            <a:lvl1pPr marL="0" indent="0">
              <a:buNone/>
              <a:defRPr sz="1400"/>
            </a:lvl1pPr>
            <a:lvl2pPr marL="183357" indent="0">
              <a:buNone/>
              <a:defRPr sz="12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0" name="SmartArt Placeholder 10">
            <a:extLst>
              <a:ext uri="{FF2B5EF4-FFF2-40B4-BE49-F238E27FC236}">
                <a16:creationId xmlns:a16="http://schemas.microsoft.com/office/drawing/2014/main" id="{7EDA1811-FBD9-C331-9EC0-0041E0D16295}"/>
              </a:ext>
            </a:extLst>
          </p:cNvPr>
          <p:cNvSpPr>
            <a:spLocks noGrp="1"/>
          </p:cNvSpPr>
          <p:nvPr>
            <p:ph type="dgm" sz="quarter" idx="24" hasCustomPrompt="1"/>
          </p:nvPr>
        </p:nvSpPr>
        <p:spPr>
          <a:xfrm>
            <a:off x="664637" y="3846879"/>
            <a:ext cx="2481287"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41" name="SmartArt Placeholder 10">
            <a:extLst>
              <a:ext uri="{FF2B5EF4-FFF2-40B4-BE49-F238E27FC236}">
                <a16:creationId xmlns:a16="http://schemas.microsoft.com/office/drawing/2014/main" id="{783B08BA-8E43-92E2-2398-FB0C30A66DE2}"/>
              </a:ext>
            </a:extLst>
          </p:cNvPr>
          <p:cNvSpPr>
            <a:spLocks noGrp="1"/>
          </p:cNvSpPr>
          <p:nvPr>
            <p:ph type="dgm" sz="quarter" idx="25" hasCustomPrompt="1"/>
          </p:nvPr>
        </p:nvSpPr>
        <p:spPr>
          <a:xfrm>
            <a:off x="3468330" y="3846879"/>
            <a:ext cx="2481287"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42" name="SmartArt Placeholder 10">
            <a:extLst>
              <a:ext uri="{FF2B5EF4-FFF2-40B4-BE49-F238E27FC236}">
                <a16:creationId xmlns:a16="http://schemas.microsoft.com/office/drawing/2014/main" id="{ACB77040-5F9F-E1C0-7094-BC57AC601B86}"/>
              </a:ext>
            </a:extLst>
          </p:cNvPr>
          <p:cNvSpPr>
            <a:spLocks noGrp="1"/>
          </p:cNvSpPr>
          <p:nvPr>
            <p:ph type="dgm" sz="quarter" idx="26" hasCustomPrompt="1"/>
          </p:nvPr>
        </p:nvSpPr>
        <p:spPr>
          <a:xfrm>
            <a:off x="6272023" y="3846879"/>
            <a:ext cx="2481287"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43" name="SmartArt Placeholder 10">
            <a:extLst>
              <a:ext uri="{FF2B5EF4-FFF2-40B4-BE49-F238E27FC236}">
                <a16:creationId xmlns:a16="http://schemas.microsoft.com/office/drawing/2014/main" id="{9A0B362A-2F12-FA63-7B7D-362623724E1C}"/>
              </a:ext>
            </a:extLst>
          </p:cNvPr>
          <p:cNvSpPr>
            <a:spLocks noGrp="1"/>
          </p:cNvSpPr>
          <p:nvPr>
            <p:ph type="dgm" sz="quarter" idx="27" hasCustomPrompt="1"/>
          </p:nvPr>
        </p:nvSpPr>
        <p:spPr>
          <a:xfrm>
            <a:off x="9075717" y="3846879"/>
            <a:ext cx="2481287"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44" name="Text Placeholder 6">
            <a:extLst>
              <a:ext uri="{FF2B5EF4-FFF2-40B4-BE49-F238E27FC236}">
                <a16:creationId xmlns:a16="http://schemas.microsoft.com/office/drawing/2014/main" id="{25D44C12-190C-92D9-B562-FDFC3890D4C4}"/>
              </a:ext>
            </a:extLst>
          </p:cNvPr>
          <p:cNvSpPr>
            <a:spLocks noGrp="1"/>
          </p:cNvSpPr>
          <p:nvPr>
            <p:ph type="body" sz="quarter" idx="28"/>
          </p:nvPr>
        </p:nvSpPr>
        <p:spPr>
          <a:xfrm>
            <a:off x="665165" y="4019721"/>
            <a:ext cx="2481263" cy="1580981"/>
          </a:xfrm>
        </p:spPr>
        <p:txBody>
          <a:bodyPr/>
          <a:lstStyle>
            <a:lvl1pPr marL="0" indent="0">
              <a:buNone/>
              <a:defRPr sz="1400"/>
            </a:lvl1pPr>
            <a:lvl2pPr marL="183357" indent="0">
              <a:buNone/>
              <a:defRPr sz="12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5" name="Text Placeholder 6">
            <a:extLst>
              <a:ext uri="{FF2B5EF4-FFF2-40B4-BE49-F238E27FC236}">
                <a16:creationId xmlns:a16="http://schemas.microsoft.com/office/drawing/2014/main" id="{D71D8D24-9489-8195-9B7A-3855312FB715}"/>
              </a:ext>
            </a:extLst>
          </p:cNvPr>
          <p:cNvSpPr>
            <a:spLocks noGrp="1"/>
          </p:cNvSpPr>
          <p:nvPr>
            <p:ph type="body" sz="quarter" idx="29"/>
          </p:nvPr>
        </p:nvSpPr>
        <p:spPr>
          <a:xfrm>
            <a:off x="3468354" y="4019721"/>
            <a:ext cx="2481263" cy="1580981"/>
          </a:xfrm>
        </p:spPr>
        <p:txBody>
          <a:bodyPr/>
          <a:lstStyle>
            <a:lvl1pPr marL="0" indent="0">
              <a:buNone/>
              <a:defRPr sz="1400"/>
            </a:lvl1pPr>
            <a:lvl2pPr marL="183357" indent="0">
              <a:buNone/>
              <a:defRPr sz="12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6" name="Text Placeholder 6">
            <a:extLst>
              <a:ext uri="{FF2B5EF4-FFF2-40B4-BE49-F238E27FC236}">
                <a16:creationId xmlns:a16="http://schemas.microsoft.com/office/drawing/2014/main" id="{485274EB-F20E-4074-13BE-BA55945577AD}"/>
              </a:ext>
            </a:extLst>
          </p:cNvPr>
          <p:cNvSpPr>
            <a:spLocks noGrp="1"/>
          </p:cNvSpPr>
          <p:nvPr>
            <p:ph type="body" sz="quarter" idx="30"/>
          </p:nvPr>
        </p:nvSpPr>
        <p:spPr>
          <a:xfrm>
            <a:off x="6271543" y="4019721"/>
            <a:ext cx="2481263" cy="1580981"/>
          </a:xfrm>
        </p:spPr>
        <p:txBody>
          <a:bodyPr/>
          <a:lstStyle>
            <a:lvl1pPr marL="0" indent="0">
              <a:buNone/>
              <a:defRPr sz="1400"/>
            </a:lvl1pPr>
            <a:lvl2pPr marL="183357" indent="0">
              <a:buNone/>
              <a:defRPr sz="12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7" name="Text Placeholder 6">
            <a:extLst>
              <a:ext uri="{FF2B5EF4-FFF2-40B4-BE49-F238E27FC236}">
                <a16:creationId xmlns:a16="http://schemas.microsoft.com/office/drawing/2014/main" id="{4F9BBC72-565A-3821-A510-8A18707196A6}"/>
              </a:ext>
            </a:extLst>
          </p:cNvPr>
          <p:cNvSpPr>
            <a:spLocks noGrp="1"/>
          </p:cNvSpPr>
          <p:nvPr>
            <p:ph type="body" sz="quarter" idx="31"/>
          </p:nvPr>
        </p:nvSpPr>
        <p:spPr>
          <a:xfrm>
            <a:off x="9074731" y="4019721"/>
            <a:ext cx="2481263" cy="1580981"/>
          </a:xfrm>
        </p:spPr>
        <p:txBody>
          <a:bodyPr/>
          <a:lstStyle>
            <a:lvl1pPr marL="0" indent="0">
              <a:buNone/>
              <a:defRPr sz="1400"/>
            </a:lvl1pPr>
            <a:lvl2pPr marL="183357" indent="0">
              <a:buNone/>
              <a:defRPr sz="12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8" name="Text Placeholder 9">
            <a:extLst>
              <a:ext uri="{FF2B5EF4-FFF2-40B4-BE49-F238E27FC236}">
                <a16:creationId xmlns:a16="http://schemas.microsoft.com/office/drawing/2014/main" id="{00A7CD81-4CCC-7835-E440-F71197C8F25F}"/>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65211135-130D-6507-07CC-95D8D93A4104}"/>
              </a:ext>
            </a:extLst>
          </p:cNvPr>
          <p:cNvSpPr>
            <a:spLocks noGrp="1"/>
          </p:cNvSpPr>
          <p:nvPr>
            <p:ph type="body" sz="quarter" idx="32"/>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197A02BA-1CC9-4F20-ED11-20FE3B3A60CE}"/>
              </a:ext>
            </a:extLst>
          </p:cNvPr>
          <p:cNvSpPr>
            <a:spLocks noGrp="1"/>
          </p:cNvSpPr>
          <p:nvPr>
            <p:ph type="ftr" sz="quarter" idx="33"/>
          </p:nvPr>
        </p:nvSpPr>
        <p:spPr/>
        <p:txBody>
          <a:bodyPr/>
          <a:lstStyle/>
          <a:p>
            <a:r>
              <a:rPr lang="en-US"/>
              <a:t>FOR INTERNAL USE ONLY. DO NOT DISTRIBUTE TO CLIENTS.</a:t>
            </a:r>
            <a:endParaRPr lang="en-US" dirty="0"/>
          </a:p>
        </p:txBody>
      </p:sp>
      <p:sp>
        <p:nvSpPr>
          <p:cNvPr id="7" name="Slide Number Placeholder 6">
            <a:extLst>
              <a:ext uri="{FF2B5EF4-FFF2-40B4-BE49-F238E27FC236}">
                <a16:creationId xmlns:a16="http://schemas.microsoft.com/office/drawing/2014/main" id="{1C071951-CD71-228F-CF48-E0E7609555E8}"/>
              </a:ext>
            </a:extLst>
          </p:cNvPr>
          <p:cNvSpPr>
            <a:spLocks noGrp="1"/>
          </p:cNvSpPr>
          <p:nvPr>
            <p:ph type="sldNum" sz="quarter" idx="34"/>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1505215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8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36" name="Text Placeholder 6">
            <a:extLst>
              <a:ext uri="{FF2B5EF4-FFF2-40B4-BE49-F238E27FC236}">
                <a16:creationId xmlns:a16="http://schemas.microsoft.com/office/drawing/2014/main" id="{E9187F55-32AE-246C-D119-D4060912F673}"/>
              </a:ext>
            </a:extLst>
          </p:cNvPr>
          <p:cNvSpPr>
            <a:spLocks noGrp="1"/>
          </p:cNvSpPr>
          <p:nvPr>
            <p:ph type="body" sz="quarter" idx="20"/>
          </p:nvPr>
        </p:nvSpPr>
        <p:spPr>
          <a:xfrm>
            <a:off x="665165" y="1794462"/>
            <a:ext cx="2481263" cy="1750059"/>
          </a:xfrm>
          <a:solidFill>
            <a:schemeClr val="bg2">
              <a:lumMod val="20000"/>
              <a:lumOff val="80000"/>
            </a:schemeClr>
          </a:solidFill>
        </p:spPr>
        <p:txBody>
          <a:bodyPr tIns="9144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7" name="Text Placeholder 6">
            <a:extLst>
              <a:ext uri="{FF2B5EF4-FFF2-40B4-BE49-F238E27FC236}">
                <a16:creationId xmlns:a16="http://schemas.microsoft.com/office/drawing/2014/main" id="{0A02D4CB-59C0-9799-3F30-9760A02030E3}"/>
              </a:ext>
            </a:extLst>
          </p:cNvPr>
          <p:cNvSpPr>
            <a:spLocks noGrp="1"/>
          </p:cNvSpPr>
          <p:nvPr>
            <p:ph type="body" sz="quarter" idx="21"/>
          </p:nvPr>
        </p:nvSpPr>
        <p:spPr>
          <a:xfrm>
            <a:off x="3468354" y="1794462"/>
            <a:ext cx="2481263" cy="1750059"/>
          </a:xfrm>
          <a:solidFill>
            <a:schemeClr val="bg2">
              <a:lumMod val="20000"/>
              <a:lumOff val="80000"/>
            </a:schemeClr>
          </a:solidFill>
        </p:spPr>
        <p:txBody>
          <a:bodyPr tIns="9144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8" name="Text Placeholder 6">
            <a:extLst>
              <a:ext uri="{FF2B5EF4-FFF2-40B4-BE49-F238E27FC236}">
                <a16:creationId xmlns:a16="http://schemas.microsoft.com/office/drawing/2014/main" id="{82515B17-B3C4-13B5-C6B4-B096ACA1CA6D}"/>
              </a:ext>
            </a:extLst>
          </p:cNvPr>
          <p:cNvSpPr>
            <a:spLocks noGrp="1"/>
          </p:cNvSpPr>
          <p:nvPr>
            <p:ph type="body" sz="quarter" idx="22"/>
          </p:nvPr>
        </p:nvSpPr>
        <p:spPr>
          <a:xfrm>
            <a:off x="6271543" y="1794462"/>
            <a:ext cx="2481263" cy="1750059"/>
          </a:xfrm>
          <a:solidFill>
            <a:schemeClr val="bg2">
              <a:lumMod val="20000"/>
              <a:lumOff val="80000"/>
            </a:schemeClr>
          </a:solidFill>
        </p:spPr>
        <p:txBody>
          <a:bodyPr tIns="9144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9" name="Text Placeholder 6">
            <a:extLst>
              <a:ext uri="{FF2B5EF4-FFF2-40B4-BE49-F238E27FC236}">
                <a16:creationId xmlns:a16="http://schemas.microsoft.com/office/drawing/2014/main" id="{0572255F-E3E8-6747-BE15-8ADA32A6E4C3}"/>
              </a:ext>
            </a:extLst>
          </p:cNvPr>
          <p:cNvSpPr>
            <a:spLocks noGrp="1"/>
          </p:cNvSpPr>
          <p:nvPr>
            <p:ph type="body" sz="quarter" idx="23"/>
          </p:nvPr>
        </p:nvSpPr>
        <p:spPr>
          <a:xfrm>
            <a:off x="9074731" y="1794462"/>
            <a:ext cx="2481263" cy="1750059"/>
          </a:xfrm>
          <a:solidFill>
            <a:schemeClr val="bg2">
              <a:lumMod val="20000"/>
              <a:lumOff val="80000"/>
            </a:schemeClr>
          </a:solidFill>
        </p:spPr>
        <p:txBody>
          <a:bodyPr tIns="9144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4" name="Text Placeholder 6">
            <a:extLst>
              <a:ext uri="{FF2B5EF4-FFF2-40B4-BE49-F238E27FC236}">
                <a16:creationId xmlns:a16="http://schemas.microsoft.com/office/drawing/2014/main" id="{25D44C12-190C-92D9-B562-FDFC3890D4C4}"/>
              </a:ext>
            </a:extLst>
          </p:cNvPr>
          <p:cNvSpPr>
            <a:spLocks noGrp="1"/>
          </p:cNvSpPr>
          <p:nvPr>
            <p:ph type="body" sz="quarter" idx="28"/>
          </p:nvPr>
        </p:nvSpPr>
        <p:spPr>
          <a:xfrm>
            <a:off x="665165" y="3850642"/>
            <a:ext cx="2481263" cy="1750059"/>
          </a:xfrm>
          <a:solidFill>
            <a:schemeClr val="bg2">
              <a:lumMod val="20000"/>
              <a:lumOff val="80000"/>
            </a:schemeClr>
          </a:solidFill>
        </p:spPr>
        <p:txBody>
          <a:bodyPr tIns="9144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5" name="Text Placeholder 6">
            <a:extLst>
              <a:ext uri="{FF2B5EF4-FFF2-40B4-BE49-F238E27FC236}">
                <a16:creationId xmlns:a16="http://schemas.microsoft.com/office/drawing/2014/main" id="{D71D8D24-9489-8195-9B7A-3855312FB715}"/>
              </a:ext>
            </a:extLst>
          </p:cNvPr>
          <p:cNvSpPr>
            <a:spLocks noGrp="1"/>
          </p:cNvSpPr>
          <p:nvPr>
            <p:ph type="body" sz="quarter" idx="29"/>
          </p:nvPr>
        </p:nvSpPr>
        <p:spPr>
          <a:xfrm>
            <a:off x="3468354" y="3850642"/>
            <a:ext cx="2481263" cy="1750059"/>
          </a:xfrm>
          <a:solidFill>
            <a:schemeClr val="bg2">
              <a:lumMod val="20000"/>
              <a:lumOff val="80000"/>
            </a:schemeClr>
          </a:solidFill>
        </p:spPr>
        <p:txBody>
          <a:bodyPr tIns="9144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6" name="Text Placeholder 6">
            <a:extLst>
              <a:ext uri="{FF2B5EF4-FFF2-40B4-BE49-F238E27FC236}">
                <a16:creationId xmlns:a16="http://schemas.microsoft.com/office/drawing/2014/main" id="{485274EB-F20E-4074-13BE-BA55945577AD}"/>
              </a:ext>
            </a:extLst>
          </p:cNvPr>
          <p:cNvSpPr>
            <a:spLocks noGrp="1"/>
          </p:cNvSpPr>
          <p:nvPr>
            <p:ph type="body" sz="quarter" idx="30"/>
          </p:nvPr>
        </p:nvSpPr>
        <p:spPr>
          <a:xfrm>
            <a:off x="6271543" y="3850642"/>
            <a:ext cx="2481263" cy="1750059"/>
          </a:xfrm>
          <a:solidFill>
            <a:schemeClr val="bg2">
              <a:lumMod val="20000"/>
              <a:lumOff val="80000"/>
            </a:schemeClr>
          </a:solidFill>
        </p:spPr>
        <p:txBody>
          <a:bodyPr tIns="9144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7" name="Text Placeholder 6">
            <a:extLst>
              <a:ext uri="{FF2B5EF4-FFF2-40B4-BE49-F238E27FC236}">
                <a16:creationId xmlns:a16="http://schemas.microsoft.com/office/drawing/2014/main" id="{4F9BBC72-565A-3821-A510-8A18707196A6}"/>
              </a:ext>
            </a:extLst>
          </p:cNvPr>
          <p:cNvSpPr>
            <a:spLocks noGrp="1"/>
          </p:cNvSpPr>
          <p:nvPr>
            <p:ph type="body" sz="quarter" idx="31"/>
          </p:nvPr>
        </p:nvSpPr>
        <p:spPr>
          <a:xfrm>
            <a:off x="9074731" y="3850642"/>
            <a:ext cx="2481263" cy="1750059"/>
          </a:xfrm>
          <a:solidFill>
            <a:schemeClr val="bg2">
              <a:lumMod val="20000"/>
              <a:lumOff val="80000"/>
            </a:schemeClr>
          </a:solidFill>
        </p:spPr>
        <p:txBody>
          <a:bodyPr tIns="91440"/>
          <a:lstStyle>
            <a:lvl1pPr>
              <a:defRPr sz="1400"/>
            </a:lvl1pPr>
            <a:lvl2pPr>
              <a:defRPr sz="120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8" name="Text Placeholder 9">
            <a:extLst>
              <a:ext uri="{FF2B5EF4-FFF2-40B4-BE49-F238E27FC236}">
                <a16:creationId xmlns:a16="http://schemas.microsoft.com/office/drawing/2014/main" id="{00A7CD81-4CCC-7835-E440-F71197C8F25F}"/>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4" name="Text Placeholder 4">
            <a:extLst>
              <a:ext uri="{FF2B5EF4-FFF2-40B4-BE49-F238E27FC236}">
                <a16:creationId xmlns:a16="http://schemas.microsoft.com/office/drawing/2014/main" id="{6AC718CC-7963-4A22-516B-2E7018D12FE0}"/>
              </a:ext>
            </a:extLst>
          </p:cNvPr>
          <p:cNvSpPr>
            <a:spLocks noGrp="1"/>
          </p:cNvSpPr>
          <p:nvPr>
            <p:ph type="body" sz="quarter" idx="13"/>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6" name="Footer Placeholder 5">
            <a:extLst>
              <a:ext uri="{FF2B5EF4-FFF2-40B4-BE49-F238E27FC236}">
                <a16:creationId xmlns:a16="http://schemas.microsoft.com/office/drawing/2014/main" id="{750EB408-D157-5D21-EA9F-D85229D3EC76}"/>
              </a:ext>
            </a:extLst>
          </p:cNvPr>
          <p:cNvSpPr>
            <a:spLocks noGrp="1"/>
          </p:cNvSpPr>
          <p:nvPr>
            <p:ph type="ftr" sz="quarter" idx="32"/>
          </p:nvPr>
        </p:nvSpPr>
        <p:spPr/>
        <p:txBody>
          <a:bodyPr/>
          <a:lstStyle/>
          <a:p>
            <a:r>
              <a:rPr lang="en-US"/>
              <a:t>FOR INTERNAL USE ONLY. DO NOT DISTRIBUTE TO CLIENTS.</a:t>
            </a:r>
            <a:endParaRPr lang="en-US" dirty="0"/>
          </a:p>
        </p:txBody>
      </p:sp>
      <p:sp>
        <p:nvSpPr>
          <p:cNvPr id="7" name="Slide Number Placeholder 6">
            <a:extLst>
              <a:ext uri="{FF2B5EF4-FFF2-40B4-BE49-F238E27FC236}">
                <a16:creationId xmlns:a16="http://schemas.microsoft.com/office/drawing/2014/main" id="{C405ACFD-D2AC-5D14-463D-872CE14C2E0D}"/>
              </a:ext>
            </a:extLst>
          </p:cNvPr>
          <p:cNvSpPr>
            <a:spLocks noGrp="1"/>
          </p:cNvSpPr>
          <p:nvPr>
            <p:ph type="sldNum" sz="quarter" idx="33"/>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20351101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8 Team Members">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1" y="1790701"/>
            <a:ext cx="2565587" cy="1808988"/>
          </a:xfrm>
          <a:solidFill>
            <a:schemeClr val="bg1"/>
          </a:solidFill>
        </p:spPr>
        <p:txBody>
          <a:bodyPr tIns="1280160"/>
          <a:lstStyle>
            <a:lvl1pPr marL="0" indent="0" algn="ctr">
              <a:buFont typeface="Arial" panose="020B0604020202020204" pitchFamily="34" charset="0"/>
              <a:buNone/>
              <a:defRPr sz="1050" b="1" cap="all" baseline="0"/>
            </a:lvl1pPr>
            <a:lvl2pPr marL="9525" indent="0" algn="ctr">
              <a:buNone/>
              <a:tabLst/>
              <a:defRPr sz="1050"/>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3449045" y="1790701"/>
            <a:ext cx="2565587" cy="1808988"/>
          </a:xfrm>
          <a:solidFill>
            <a:schemeClr val="bg1"/>
          </a:solidFill>
        </p:spPr>
        <p:txBody>
          <a:bodyPr tIns="1280160"/>
          <a:lstStyle>
            <a:lvl1pPr marL="0" indent="0" algn="ctr">
              <a:buNone/>
              <a:defRPr lang="en-US" sz="1050" b="1" kern="1200" cap="all" baseline="0" dirty="0">
                <a:solidFill>
                  <a:schemeClr val="tx1"/>
                </a:solidFill>
                <a:latin typeface="+mn-lt"/>
                <a:ea typeface="+mn-ea"/>
                <a:cs typeface="+mn-cs"/>
              </a:defRPr>
            </a:lvl1pPr>
            <a:lvl2pPr marL="9525" indent="0" algn="ctr">
              <a:buNone/>
              <a:tabLst/>
              <a:defRPr lang="en-US" sz="1050" kern="1200"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6232929" y="1790701"/>
            <a:ext cx="2565587" cy="1808988"/>
          </a:xfrm>
          <a:solidFill>
            <a:schemeClr val="bg1"/>
          </a:solidFill>
        </p:spPr>
        <p:txBody>
          <a:bodyPr tIns="1280160"/>
          <a:lstStyle>
            <a:lvl1pPr marL="0" indent="0" algn="ctr">
              <a:buNone/>
              <a:defRPr lang="en-US" sz="1050" b="1" kern="1200" cap="all" baseline="0" dirty="0">
                <a:solidFill>
                  <a:schemeClr val="tx1"/>
                </a:solidFill>
                <a:latin typeface="+mn-lt"/>
                <a:ea typeface="+mn-ea"/>
                <a:cs typeface="+mn-cs"/>
              </a:defRPr>
            </a:lvl1pPr>
            <a:lvl2pPr marL="9525" indent="0" algn="ctr">
              <a:buNone/>
              <a:tabLst/>
              <a:defRPr lang="en-US" sz="1050" kern="1200"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9016813" y="1790701"/>
            <a:ext cx="2565587" cy="1808988"/>
          </a:xfrm>
          <a:solidFill>
            <a:schemeClr val="bg1"/>
          </a:solidFill>
        </p:spPr>
        <p:txBody>
          <a:bodyPr tIns="1280160"/>
          <a:lstStyle>
            <a:lvl1pPr marL="0" indent="0" algn="ctr">
              <a:buNone/>
              <a:defRPr lang="en-US" sz="1050" b="1" kern="1200" cap="all" baseline="0" dirty="0">
                <a:solidFill>
                  <a:schemeClr val="tx1"/>
                </a:solidFill>
                <a:latin typeface="+mn-lt"/>
                <a:ea typeface="+mn-ea"/>
                <a:cs typeface="+mn-cs"/>
              </a:defRPr>
            </a:lvl1pPr>
            <a:lvl2pPr marL="9525" indent="0" algn="ctr">
              <a:buNone/>
              <a:tabLst/>
              <a:defRPr lang="en-US" sz="1050" kern="1200"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720318" y="1851660"/>
            <a:ext cx="2455274" cy="1033780"/>
          </a:xfrm>
        </p:spPr>
        <p:txBody>
          <a:bodyPr/>
          <a:lstStyle>
            <a:lvl1pPr>
              <a:defRPr sz="1600"/>
            </a:lvl1pPr>
          </a:lstStyle>
          <a:p>
            <a:endParaRPr lang="en-US"/>
          </a:p>
        </p:txBody>
      </p:sp>
      <p:sp>
        <p:nvSpPr>
          <p:cNvPr id="7" name="Text Placeholder 6">
            <a:extLst>
              <a:ext uri="{FF2B5EF4-FFF2-40B4-BE49-F238E27FC236}">
                <a16:creationId xmlns:a16="http://schemas.microsoft.com/office/drawing/2014/main" id="{6283353A-E742-CE1E-A8AC-B70530A31EE3}"/>
              </a:ext>
            </a:extLst>
          </p:cNvPr>
          <p:cNvSpPr>
            <a:spLocks noGrp="1"/>
          </p:cNvSpPr>
          <p:nvPr>
            <p:ph type="body" sz="quarter" idx="38" hasCustomPrompt="1"/>
          </p:nvPr>
        </p:nvSpPr>
        <p:spPr>
          <a:xfrm>
            <a:off x="665161" y="3791712"/>
            <a:ext cx="2565587" cy="1808988"/>
          </a:xfrm>
          <a:solidFill>
            <a:schemeClr val="bg1"/>
          </a:solidFill>
        </p:spPr>
        <p:txBody>
          <a:bodyPr tIns="1280160"/>
          <a:lstStyle>
            <a:lvl1pPr marL="0" indent="0" algn="ctr">
              <a:buFont typeface="Arial" panose="020B0604020202020204" pitchFamily="34" charset="0"/>
              <a:buNone/>
              <a:defRPr sz="1050" b="1" cap="all" baseline="0"/>
            </a:lvl1pPr>
            <a:lvl2pPr marL="9525" indent="0" algn="ctr">
              <a:buNone/>
              <a:tabLst/>
              <a:defRPr sz="1050"/>
            </a:lvl2pPr>
            <a:lvl3pPr>
              <a:defRPr sz="1050"/>
            </a:lvl3pPr>
            <a:lvl4pPr>
              <a:defRPr sz="1050"/>
            </a:lvl4pPr>
            <a:lvl5pPr>
              <a:defRPr sz="1050"/>
            </a:lvl5pPr>
          </a:lstStyle>
          <a:p>
            <a:pPr lvl="0"/>
            <a:r>
              <a:rPr lang="en-US" dirty="0"/>
              <a:t>First last name</a:t>
            </a:r>
          </a:p>
          <a:p>
            <a:pPr lvl="1"/>
            <a:r>
              <a:rPr lang="en-US" dirty="0"/>
              <a:t>Title</a:t>
            </a:r>
          </a:p>
        </p:txBody>
      </p:sp>
      <p:sp>
        <p:nvSpPr>
          <p:cNvPr id="8" name="Text Placeholder 6">
            <a:extLst>
              <a:ext uri="{FF2B5EF4-FFF2-40B4-BE49-F238E27FC236}">
                <a16:creationId xmlns:a16="http://schemas.microsoft.com/office/drawing/2014/main" id="{50452517-CC8D-90B7-3816-78BD21C0D321}"/>
              </a:ext>
            </a:extLst>
          </p:cNvPr>
          <p:cNvSpPr>
            <a:spLocks noGrp="1"/>
          </p:cNvSpPr>
          <p:nvPr>
            <p:ph type="body" sz="quarter" idx="39" hasCustomPrompt="1"/>
          </p:nvPr>
        </p:nvSpPr>
        <p:spPr>
          <a:xfrm>
            <a:off x="3449045" y="3791712"/>
            <a:ext cx="2565587" cy="1808988"/>
          </a:xfrm>
          <a:solidFill>
            <a:schemeClr val="bg1"/>
          </a:solidFill>
        </p:spPr>
        <p:txBody>
          <a:bodyPr tIns="1280160"/>
          <a:lstStyle>
            <a:lvl1pPr marL="0" indent="0" algn="ctr">
              <a:buNone/>
              <a:defRPr lang="en-US" sz="1050" b="1" kern="1200" cap="all" baseline="0" dirty="0">
                <a:solidFill>
                  <a:schemeClr val="tx1"/>
                </a:solidFill>
                <a:latin typeface="+mn-lt"/>
                <a:ea typeface="+mn-ea"/>
                <a:cs typeface="+mn-cs"/>
              </a:defRPr>
            </a:lvl1pPr>
            <a:lvl2pPr marL="9525" indent="0" algn="ctr">
              <a:buNone/>
              <a:tabLst/>
              <a:defRPr lang="en-US" sz="1050" kern="1200"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9" name="Text Placeholder 6">
            <a:extLst>
              <a:ext uri="{FF2B5EF4-FFF2-40B4-BE49-F238E27FC236}">
                <a16:creationId xmlns:a16="http://schemas.microsoft.com/office/drawing/2014/main" id="{AE97E376-38B7-2782-07FD-26E646F98AFC}"/>
              </a:ext>
            </a:extLst>
          </p:cNvPr>
          <p:cNvSpPr>
            <a:spLocks noGrp="1"/>
          </p:cNvSpPr>
          <p:nvPr>
            <p:ph type="body" sz="quarter" idx="40" hasCustomPrompt="1"/>
          </p:nvPr>
        </p:nvSpPr>
        <p:spPr>
          <a:xfrm>
            <a:off x="6232929" y="3791712"/>
            <a:ext cx="2565587" cy="1808988"/>
          </a:xfrm>
          <a:solidFill>
            <a:schemeClr val="bg1"/>
          </a:solidFill>
        </p:spPr>
        <p:txBody>
          <a:bodyPr tIns="1280160"/>
          <a:lstStyle>
            <a:lvl1pPr marL="0" indent="0" algn="ctr">
              <a:buNone/>
              <a:defRPr lang="en-US" sz="1050" b="1" kern="1200" cap="all" baseline="0" dirty="0">
                <a:solidFill>
                  <a:schemeClr val="tx1"/>
                </a:solidFill>
                <a:latin typeface="+mn-lt"/>
                <a:ea typeface="+mn-ea"/>
                <a:cs typeface="+mn-cs"/>
              </a:defRPr>
            </a:lvl1pPr>
            <a:lvl2pPr marL="9525" indent="0" algn="ctr">
              <a:buNone/>
              <a:tabLst/>
              <a:defRPr lang="en-US" sz="1050" kern="1200"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0" name="Text Placeholder 6">
            <a:extLst>
              <a:ext uri="{FF2B5EF4-FFF2-40B4-BE49-F238E27FC236}">
                <a16:creationId xmlns:a16="http://schemas.microsoft.com/office/drawing/2014/main" id="{29E97238-D12B-6B28-11E6-44B003693500}"/>
              </a:ext>
            </a:extLst>
          </p:cNvPr>
          <p:cNvSpPr>
            <a:spLocks noGrp="1"/>
          </p:cNvSpPr>
          <p:nvPr>
            <p:ph type="body" sz="quarter" idx="41" hasCustomPrompt="1"/>
          </p:nvPr>
        </p:nvSpPr>
        <p:spPr>
          <a:xfrm>
            <a:off x="9016813" y="3791712"/>
            <a:ext cx="2565587" cy="1808988"/>
          </a:xfrm>
          <a:solidFill>
            <a:schemeClr val="bg1"/>
          </a:solidFill>
        </p:spPr>
        <p:txBody>
          <a:bodyPr tIns="1280160"/>
          <a:lstStyle>
            <a:lvl1pPr marL="0" indent="0" algn="ctr">
              <a:buNone/>
              <a:defRPr lang="en-US" sz="1050" b="1" kern="1200" cap="all" baseline="0" dirty="0">
                <a:solidFill>
                  <a:schemeClr val="tx1"/>
                </a:solidFill>
                <a:latin typeface="+mn-lt"/>
                <a:ea typeface="+mn-ea"/>
                <a:cs typeface="+mn-cs"/>
              </a:defRPr>
            </a:lvl1pPr>
            <a:lvl2pPr marL="9525" indent="0" algn="ctr">
              <a:buNone/>
              <a:tabLst/>
              <a:defRPr lang="en-US" sz="1050" kern="1200"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3504202" y="1851660"/>
            <a:ext cx="2455274" cy="1033780"/>
          </a:xfrm>
        </p:spPr>
        <p:txBody>
          <a:bodyPr/>
          <a:lstStyle>
            <a:lvl1pPr>
              <a:defRPr sz="1600"/>
            </a:lvl1p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6288086" y="1851660"/>
            <a:ext cx="2455274" cy="1033780"/>
          </a:xfrm>
        </p:spPr>
        <p:txBody>
          <a:bodyPr/>
          <a:lstStyle>
            <a:lvl1pPr>
              <a:defRPr sz="1600"/>
            </a:lvl1pPr>
          </a:lstStyle>
          <a:p>
            <a:endParaRPr lang="en-US"/>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9071970" y="1851660"/>
            <a:ext cx="2455274" cy="1033780"/>
          </a:xfrm>
        </p:spPr>
        <p:txBody>
          <a:bodyPr/>
          <a:lstStyle>
            <a:lvl1pPr>
              <a:defRPr sz="1600"/>
            </a:lvl1pPr>
          </a:lstStyle>
          <a:p>
            <a:endParaRPr lang="en-US"/>
          </a:p>
        </p:txBody>
      </p:sp>
      <p:sp>
        <p:nvSpPr>
          <p:cNvPr id="22" name="Picture Placeholder 5">
            <a:extLst>
              <a:ext uri="{FF2B5EF4-FFF2-40B4-BE49-F238E27FC236}">
                <a16:creationId xmlns:a16="http://schemas.microsoft.com/office/drawing/2014/main" id="{153624EF-6742-844E-E471-83BD8F33C059}"/>
              </a:ext>
            </a:extLst>
          </p:cNvPr>
          <p:cNvSpPr>
            <a:spLocks noGrp="1"/>
          </p:cNvSpPr>
          <p:nvPr>
            <p:ph type="pic" sz="quarter" idx="47"/>
          </p:nvPr>
        </p:nvSpPr>
        <p:spPr>
          <a:xfrm>
            <a:off x="720318" y="3848609"/>
            <a:ext cx="2455274" cy="1033780"/>
          </a:xfrm>
        </p:spPr>
        <p:txBody>
          <a:bodyPr/>
          <a:lstStyle>
            <a:lvl1pPr>
              <a:defRPr sz="1600"/>
            </a:lvl1pPr>
          </a:lstStyle>
          <a:p>
            <a:endParaRPr lang="en-US"/>
          </a:p>
        </p:txBody>
      </p:sp>
      <p:sp>
        <p:nvSpPr>
          <p:cNvPr id="23" name="Picture Placeholder 5">
            <a:extLst>
              <a:ext uri="{FF2B5EF4-FFF2-40B4-BE49-F238E27FC236}">
                <a16:creationId xmlns:a16="http://schemas.microsoft.com/office/drawing/2014/main" id="{A656FA3D-38D6-8144-0838-39F43C859A2F}"/>
              </a:ext>
            </a:extLst>
          </p:cNvPr>
          <p:cNvSpPr>
            <a:spLocks noGrp="1"/>
          </p:cNvSpPr>
          <p:nvPr>
            <p:ph type="pic" sz="quarter" idx="48"/>
          </p:nvPr>
        </p:nvSpPr>
        <p:spPr>
          <a:xfrm>
            <a:off x="3504202" y="3848609"/>
            <a:ext cx="2455274" cy="1033780"/>
          </a:xfrm>
        </p:spPr>
        <p:txBody>
          <a:bodyPr/>
          <a:lstStyle>
            <a:lvl1pPr>
              <a:defRPr sz="1600"/>
            </a:lvl1pPr>
          </a:lstStyle>
          <a:p>
            <a:endParaRPr lang="en-US"/>
          </a:p>
        </p:txBody>
      </p:sp>
      <p:sp>
        <p:nvSpPr>
          <p:cNvPr id="24" name="Picture Placeholder 5">
            <a:extLst>
              <a:ext uri="{FF2B5EF4-FFF2-40B4-BE49-F238E27FC236}">
                <a16:creationId xmlns:a16="http://schemas.microsoft.com/office/drawing/2014/main" id="{D0ECCC8E-D835-B3C3-53B9-BDE18017ECEC}"/>
              </a:ext>
            </a:extLst>
          </p:cNvPr>
          <p:cNvSpPr>
            <a:spLocks noGrp="1"/>
          </p:cNvSpPr>
          <p:nvPr>
            <p:ph type="pic" sz="quarter" idx="49"/>
          </p:nvPr>
        </p:nvSpPr>
        <p:spPr>
          <a:xfrm>
            <a:off x="6288086" y="3848609"/>
            <a:ext cx="2455274" cy="1033780"/>
          </a:xfrm>
        </p:spPr>
        <p:txBody>
          <a:bodyPr/>
          <a:lstStyle>
            <a:lvl1pPr>
              <a:defRPr sz="1600"/>
            </a:lvl1pPr>
          </a:lstStyle>
          <a:p>
            <a:endParaRPr lang="en-US"/>
          </a:p>
        </p:txBody>
      </p:sp>
      <p:sp>
        <p:nvSpPr>
          <p:cNvPr id="25" name="Picture Placeholder 5">
            <a:extLst>
              <a:ext uri="{FF2B5EF4-FFF2-40B4-BE49-F238E27FC236}">
                <a16:creationId xmlns:a16="http://schemas.microsoft.com/office/drawing/2014/main" id="{3BA30D63-3C20-CA71-59D3-2A191732F53C}"/>
              </a:ext>
            </a:extLst>
          </p:cNvPr>
          <p:cNvSpPr>
            <a:spLocks noGrp="1"/>
          </p:cNvSpPr>
          <p:nvPr>
            <p:ph type="pic" sz="quarter" idx="50"/>
          </p:nvPr>
        </p:nvSpPr>
        <p:spPr>
          <a:xfrm>
            <a:off x="9071970" y="3848609"/>
            <a:ext cx="2455274" cy="1033780"/>
          </a:xfrm>
        </p:spPr>
        <p:txBody>
          <a:bodyPr/>
          <a:lstStyle>
            <a:lvl1pPr>
              <a:defRPr sz="1600"/>
            </a:lvl1pPr>
          </a:lstStyle>
          <a:p>
            <a:endParaRPr lang="en-US"/>
          </a:p>
        </p:txBody>
      </p:sp>
      <p:sp>
        <p:nvSpPr>
          <p:cNvPr id="4" name="Text Placeholder 4">
            <a:extLst>
              <a:ext uri="{FF2B5EF4-FFF2-40B4-BE49-F238E27FC236}">
                <a16:creationId xmlns:a16="http://schemas.microsoft.com/office/drawing/2014/main" id="{5B747D3F-944E-3997-B71B-3832107DDBB2}"/>
              </a:ext>
            </a:extLst>
          </p:cNvPr>
          <p:cNvSpPr>
            <a:spLocks noGrp="1"/>
          </p:cNvSpPr>
          <p:nvPr>
            <p:ph type="body" sz="quarter" idx="13"/>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11" name="Footer Placeholder 10">
            <a:extLst>
              <a:ext uri="{FF2B5EF4-FFF2-40B4-BE49-F238E27FC236}">
                <a16:creationId xmlns:a16="http://schemas.microsoft.com/office/drawing/2014/main" id="{618449CD-7B22-6FA2-B8BF-6DD7D184FAC1}"/>
              </a:ext>
            </a:extLst>
          </p:cNvPr>
          <p:cNvSpPr>
            <a:spLocks noGrp="1"/>
          </p:cNvSpPr>
          <p:nvPr>
            <p:ph type="ftr" sz="quarter" idx="51"/>
          </p:nvPr>
        </p:nvSpPr>
        <p:spPr/>
        <p:txBody>
          <a:bodyPr/>
          <a:lstStyle/>
          <a:p>
            <a:r>
              <a:rPr lang="en-US"/>
              <a:t>FOR INTERNAL USE ONLY. DO NOT DISTRIBUTE TO CLIENTS.</a:t>
            </a:r>
            <a:endParaRPr lang="en-US" dirty="0"/>
          </a:p>
        </p:txBody>
      </p:sp>
      <p:sp>
        <p:nvSpPr>
          <p:cNvPr id="12" name="Slide Number Placeholder 11">
            <a:extLst>
              <a:ext uri="{FF2B5EF4-FFF2-40B4-BE49-F238E27FC236}">
                <a16:creationId xmlns:a16="http://schemas.microsoft.com/office/drawing/2014/main" id="{E2B4FD04-BF75-7CA6-D59C-704B2CA28C88}"/>
              </a:ext>
            </a:extLst>
          </p:cNvPr>
          <p:cNvSpPr>
            <a:spLocks noGrp="1"/>
          </p:cNvSpPr>
          <p:nvPr>
            <p:ph type="sldNum" sz="quarter" idx="52"/>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23540203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0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7" name="SmartArt Placeholder 10">
            <a:extLst>
              <a:ext uri="{FF2B5EF4-FFF2-40B4-BE49-F238E27FC236}">
                <a16:creationId xmlns:a16="http://schemas.microsoft.com/office/drawing/2014/main" id="{316D42F8-B7A4-1BA2-BAA1-8D8F5C630C3B}"/>
              </a:ext>
            </a:extLst>
          </p:cNvPr>
          <p:cNvSpPr>
            <a:spLocks noGrp="1"/>
          </p:cNvSpPr>
          <p:nvPr>
            <p:ph type="dgm" sz="quarter" idx="13" hasCustomPrompt="1"/>
          </p:nvPr>
        </p:nvSpPr>
        <p:spPr>
          <a:xfrm>
            <a:off x="664635" y="1778508"/>
            <a:ext cx="1869056"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23" name="SmartArt Placeholder 10">
            <a:extLst>
              <a:ext uri="{FF2B5EF4-FFF2-40B4-BE49-F238E27FC236}">
                <a16:creationId xmlns:a16="http://schemas.microsoft.com/office/drawing/2014/main" id="{18C4B279-A148-8D45-416C-7C516BE2AED3}"/>
              </a:ext>
            </a:extLst>
          </p:cNvPr>
          <p:cNvSpPr>
            <a:spLocks noGrp="1"/>
          </p:cNvSpPr>
          <p:nvPr>
            <p:ph type="dgm" sz="quarter" idx="15" hasCustomPrompt="1"/>
          </p:nvPr>
        </p:nvSpPr>
        <p:spPr>
          <a:xfrm>
            <a:off x="2920463" y="1778508"/>
            <a:ext cx="1869056"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24" name="SmartArt Placeholder 10">
            <a:extLst>
              <a:ext uri="{FF2B5EF4-FFF2-40B4-BE49-F238E27FC236}">
                <a16:creationId xmlns:a16="http://schemas.microsoft.com/office/drawing/2014/main" id="{8C1B28A2-585F-A43D-54CD-02287F4BED1F}"/>
              </a:ext>
            </a:extLst>
          </p:cNvPr>
          <p:cNvSpPr>
            <a:spLocks noGrp="1"/>
          </p:cNvSpPr>
          <p:nvPr>
            <p:ph type="dgm" sz="quarter" idx="17" hasCustomPrompt="1"/>
          </p:nvPr>
        </p:nvSpPr>
        <p:spPr>
          <a:xfrm>
            <a:off x="5176291" y="1778508"/>
            <a:ext cx="1869056"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25" name="SmartArt Placeholder 10">
            <a:extLst>
              <a:ext uri="{FF2B5EF4-FFF2-40B4-BE49-F238E27FC236}">
                <a16:creationId xmlns:a16="http://schemas.microsoft.com/office/drawing/2014/main" id="{3A4C2C14-945B-913F-F8CB-E5454F141B0B}"/>
              </a:ext>
            </a:extLst>
          </p:cNvPr>
          <p:cNvSpPr>
            <a:spLocks noGrp="1"/>
          </p:cNvSpPr>
          <p:nvPr>
            <p:ph type="dgm" sz="quarter" idx="19" hasCustomPrompt="1"/>
          </p:nvPr>
        </p:nvSpPr>
        <p:spPr>
          <a:xfrm>
            <a:off x="7432119" y="1778508"/>
            <a:ext cx="1869056"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26" name="SmartArt Placeholder 10">
            <a:extLst>
              <a:ext uri="{FF2B5EF4-FFF2-40B4-BE49-F238E27FC236}">
                <a16:creationId xmlns:a16="http://schemas.microsoft.com/office/drawing/2014/main" id="{423BD8FC-33C8-AD58-005B-4E8CDA6F2D41}"/>
              </a:ext>
            </a:extLst>
          </p:cNvPr>
          <p:cNvSpPr>
            <a:spLocks noGrp="1"/>
          </p:cNvSpPr>
          <p:nvPr>
            <p:ph type="dgm" sz="quarter" idx="21" hasCustomPrompt="1"/>
          </p:nvPr>
        </p:nvSpPr>
        <p:spPr>
          <a:xfrm>
            <a:off x="9687945" y="1778508"/>
            <a:ext cx="1869056"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p:nvPr>
        </p:nvSpPr>
        <p:spPr>
          <a:xfrm>
            <a:off x="665163" y="1951352"/>
            <a:ext cx="1868528" cy="1648339"/>
          </a:xfrm>
        </p:spPr>
        <p:txBody>
          <a:bodyPr/>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p:nvPr>
        </p:nvSpPr>
        <p:spPr>
          <a:xfrm>
            <a:off x="2920727" y="1951352"/>
            <a:ext cx="1868528" cy="1648339"/>
          </a:xfrm>
        </p:spPr>
        <p:txBody>
          <a:bodyPr/>
          <a:lstStyle>
            <a:lvl1pPr marL="0" indent="0">
              <a:buNone/>
              <a:defRPr sz="1050"/>
            </a:lvl1pPr>
            <a:lvl2pPr marL="183357" indent="0">
              <a:buNone/>
              <a:defRPr sz="1050"/>
            </a:lvl2pPr>
            <a:lvl3pPr marL="340519" indent="0">
              <a:buNone/>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p:nvPr>
        </p:nvSpPr>
        <p:spPr>
          <a:xfrm>
            <a:off x="5176291" y="1951352"/>
            <a:ext cx="1868528" cy="1648339"/>
          </a:xfrm>
        </p:spPr>
        <p:txBody>
          <a:bodyPr/>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p:nvPr>
        </p:nvSpPr>
        <p:spPr>
          <a:xfrm>
            <a:off x="7431855" y="1951352"/>
            <a:ext cx="1868528" cy="1648339"/>
          </a:xfrm>
        </p:spPr>
        <p:txBody>
          <a:bodyPr/>
          <a:lstStyle>
            <a:lvl1pPr marL="0" indent="0">
              <a:buNone/>
              <a:defRPr sz="1050"/>
            </a:lvl1pPr>
            <a:lvl2pPr marL="183357" indent="0">
              <a:buNone/>
              <a:defRPr sz="1050"/>
            </a:lvl2pPr>
            <a:lvl3pPr marL="340519" indent="0">
              <a:buNone/>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p:nvPr>
        </p:nvSpPr>
        <p:spPr>
          <a:xfrm>
            <a:off x="9687419" y="1951352"/>
            <a:ext cx="1868528" cy="1648339"/>
          </a:xfrm>
        </p:spPr>
        <p:txBody>
          <a:bodyPr/>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4" name="SmartArt Placeholder 10">
            <a:extLst>
              <a:ext uri="{FF2B5EF4-FFF2-40B4-BE49-F238E27FC236}">
                <a16:creationId xmlns:a16="http://schemas.microsoft.com/office/drawing/2014/main" id="{14E3D19B-D821-2BBB-FB82-A2048DF860D3}"/>
              </a:ext>
            </a:extLst>
          </p:cNvPr>
          <p:cNvSpPr>
            <a:spLocks noGrp="1"/>
          </p:cNvSpPr>
          <p:nvPr>
            <p:ph type="dgm" sz="quarter" idx="27" hasCustomPrompt="1"/>
          </p:nvPr>
        </p:nvSpPr>
        <p:spPr>
          <a:xfrm>
            <a:off x="664635" y="3779520"/>
            <a:ext cx="1869056"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6" name="SmartArt Placeholder 10">
            <a:extLst>
              <a:ext uri="{FF2B5EF4-FFF2-40B4-BE49-F238E27FC236}">
                <a16:creationId xmlns:a16="http://schemas.microsoft.com/office/drawing/2014/main" id="{E2A44852-FD98-ACA1-F50A-740CF149AFC2}"/>
              </a:ext>
            </a:extLst>
          </p:cNvPr>
          <p:cNvSpPr>
            <a:spLocks noGrp="1"/>
          </p:cNvSpPr>
          <p:nvPr>
            <p:ph type="dgm" sz="quarter" idx="28" hasCustomPrompt="1"/>
          </p:nvPr>
        </p:nvSpPr>
        <p:spPr>
          <a:xfrm>
            <a:off x="2920463" y="3779520"/>
            <a:ext cx="1869056"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8" name="SmartArt Placeholder 10">
            <a:extLst>
              <a:ext uri="{FF2B5EF4-FFF2-40B4-BE49-F238E27FC236}">
                <a16:creationId xmlns:a16="http://schemas.microsoft.com/office/drawing/2014/main" id="{7CCFC413-D3A9-39F7-17C0-2E58C2CA35BB}"/>
              </a:ext>
            </a:extLst>
          </p:cNvPr>
          <p:cNvSpPr>
            <a:spLocks noGrp="1"/>
          </p:cNvSpPr>
          <p:nvPr>
            <p:ph type="dgm" sz="quarter" idx="29" hasCustomPrompt="1"/>
          </p:nvPr>
        </p:nvSpPr>
        <p:spPr>
          <a:xfrm>
            <a:off x="5176291" y="3779520"/>
            <a:ext cx="1869056"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9" name="SmartArt Placeholder 10">
            <a:extLst>
              <a:ext uri="{FF2B5EF4-FFF2-40B4-BE49-F238E27FC236}">
                <a16:creationId xmlns:a16="http://schemas.microsoft.com/office/drawing/2014/main" id="{6A918618-4F07-4612-8B8E-64DECCA04C2D}"/>
              </a:ext>
            </a:extLst>
          </p:cNvPr>
          <p:cNvSpPr>
            <a:spLocks noGrp="1"/>
          </p:cNvSpPr>
          <p:nvPr>
            <p:ph type="dgm" sz="quarter" idx="30" hasCustomPrompt="1"/>
          </p:nvPr>
        </p:nvSpPr>
        <p:spPr>
          <a:xfrm>
            <a:off x="7432119" y="3779520"/>
            <a:ext cx="1869056"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0" name="SmartArt Placeholder 10">
            <a:extLst>
              <a:ext uri="{FF2B5EF4-FFF2-40B4-BE49-F238E27FC236}">
                <a16:creationId xmlns:a16="http://schemas.microsoft.com/office/drawing/2014/main" id="{D6634CF8-31D6-8E9A-E594-DA3D6F07A83E}"/>
              </a:ext>
            </a:extLst>
          </p:cNvPr>
          <p:cNvSpPr>
            <a:spLocks noGrp="1"/>
          </p:cNvSpPr>
          <p:nvPr>
            <p:ph type="dgm" sz="quarter" idx="31" hasCustomPrompt="1"/>
          </p:nvPr>
        </p:nvSpPr>
        <p:spPr>
          <a:xfrm>
            <a:off x="9687945" y="3779520"/>
            <a:ext cx="1869056" cy="24384"/>
          </a:xfrm>
          <a:solidFill>
            <a:schemeClr val="accent1"/>
          </a:solidFill>
          <a:ln>
            <a:solidFill>
              <a:schemeClr val="accent1">
                <a:shade val="15000"/>
                <a:alpha val="0"/>
              </a:schemeClr>
            </a:solidFill>
          </a:ln>
        </p:spPr>
        <p:txBody>
          <a:bodyPr>
            <a:noAutofit/>
          </a:bodyPr>
          <a:lstStyle>
            <a:lvl1pPr>
              <a:defRPr sz="100">
                <a:solidFill>
                  <a:schemeClr val="tx1">
                    <a:alpha val="0"/>
                  </a:schemeClr>
                </a:solidFill>
              </a:defRPr>
            </a:lvl1pPr>
          </a:lstStyle>
          <a:p>
            <a:r>
              <a:rPr lang="en-US" dirty="0"/>
              <a:t>.</a:t>
            </a:r>
          </a:p>
        </p:txBody>
      </p:sp>
      <p:sp>
        <p:nvSpPr>
          <p:cNvPr id="11" name="Text Placeholder 6">
            <a:extLst>
              <a:ext uri="{FF2B5EF4-FFF2-40B4-BE49-F238E27FC236}">
                <a16:creationId xmlns:a16="http://schemas.microsoft.com/office/drawing/2014/main" id="{55E97303-274D-8658-B4BD-138CB6143528}"/>
              </a:ext>
            </a:extLst>
          </p:cNvPr>
          <p:cNvSpPr>
            <a:spLocks noGrp="1"/>
          </p:cNvSpPr>
          <p:nvPr>
            <p:ph type="body" sz="quarter" idx="32"/>
          </p:nvPr>
        </p:nvSpPr>
        <p:spPr>
          <a:xfrm>
            <a:off x="665163" y="3952362"/>
            <a:ext cx="1868528" cy="1648339"/>
          </a:xfrm>
        </p:spPr>
        <p:txBody>
          <a:bodyPr/>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2" name="Text Placeholder 6">
            <a:extLst>
              <a:ext uri="{FF2B5EF4-FFF2-40B4-BE49-F238E27FC236}">
                <a16:creationId xmlns:a16="http://schemas.microsoft.com/office/drawing/2014/main" id="{81C61F56-7BB7-1824-D47F-6F677D9C4FC1}"/>
              </a:ext>
            </a:extLst>
          </p:cNvPr>
          <p:cNvSpPr>
            <a:spLocks noGrp="1"/>
          </p:cNvSpPr>
          <p:nvPr>
            <p:ph type="body" sz="quarter" idx="33"/>
          </p:nvPr>
        </p:nvSpPr>
        <p:spPr>
          <a:xfrm>
            <a:off x="2920727" y="3952362"/>
            <a:ext cx="1868528" cy="1648339"/>
          </a:xfrm>
        </p:spPr>
        <p:txBody>
          <a:bodyPr/>
          <a:lstStyle>
            <a:lvl1pPr marL="0" indent="0">
              <a:buNone/>
              <a:defRPr sz="1050"/>
            </a:lvl1pPr>
            <a:lvl2pPr marL="183357" indent="0">
              <a:buNone/>
              <a:defRPr sz="1050"/>
            </a:lvl2pPr>
            <a:lvl3pPr marL="340519" indent="0">
              <a:buNone/>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13" name="Text Placeholder 6">
            <a:extLst>
              <a:ext uri="{FF2B5EF4-FFF2-40B4-BE49-F238E27FC236}">
                <a16:creationId xmlns:a16="http://schemas.microsoft.com/office/drawing/2014/main" id="{E61B76D9-2C58-2A4F-B693-0C1CDC1C011C}"/>
              </a:ext>
            </a:extLst>
          </p:cNvPr>
          <p:cNvSpPr>
            <a:spLocks noGrp="1"/>
          </p:cNvSpPr>
          <p:nvPr>
            <p:ph type="body" sz="quarter" idx="34"/>
          </p:nvPr>
        </p:nvSpPr>
        <p:spPr>
          <a:xfrm>
            <a:off x="5176291" y="3952362"/>
            <a:ext cx="1868528" cy="1648339"/>
          </a:xfrm>
        </p:spPr>
        <p:txBody>
          <a:bodyPr/>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4" name="Text Placeholder 6">
            <a:extLst>
              <a:ext uri="{FF2B5EF4-FFF2-40B4-BE49-F238E27FC236}">
                <a16:creationId xmlns:a16="http://schemas.microsoft.com/office/drawing/2014/main" id="{762A1EFA-9075-1B86-8223-0659D7D20477}"/>
              </a:ext>
            </a:extLst>
          </p:cNvPr>
          <p:cNvSpPr>
            <a:spLocks noGrp="1"/>
          </p:cNvSpPr>
          <p:nvPr>
            <p:ph type="body" sz="quarter" idx="35"/>
          </p:nvPr>
        </p:nvSpPr>
        <p:spPr>
          <a:xfrm>
            <a:off x="7431855" y="3952362"/>
            <a:ext cx="1868528" cy="1648339"/>
          </a:xfrm>
        </p:spPr>
        <p:txBody>
          <a:bodyPr/>
          <a:lstStyle>
            <a:lvl1pPr marL="0" indent="0">
              <a:buNone/>
              <a:defRPr sz="1050"/>
            </a:lvl1pPr>
            <a:lvl2pPr marL="183357" indent="0">
              <a:buNone/>
              <a:defRPr sz="1050"/>
            </a:lvl2pPr>
            <a:lvl3pPr marL="340519" indent="0">
              <a:buNone/>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15" name="Text Placeholder 6">
            <a:extLst>
              <a:ext uri="{FF2B5EF4-FFF2-40B4-BE49-F238E27FC236}">
                <a16:creationId xmlns:a16="http://schemas.microsoft.com/office/drawing/2014/main" id="{8D0A0683-4784-497D-1EFB-9FE9189F2D13}"/>
              </a:ext>
            </a:extLst>
          </p:cNvPr>
          <p:cNvSpPr>
            <a:spLocks noGrp="1"/>
          </p:cNvSpPr>
          <p:nvPr>
            <p:ph type="body" sz="quarter" idx="36"/>
          </p:nvPr>
        </p:nvSpPr>
        <p:spPr>
          <a:xfrm>
            <a:off x="9687419" y="3952362"/>
            <a:ext cx="1868528" cy="1648339"/>
          </a:xfrm>
        </p:spPr>
        <p:txBody>
          <a:bodyPr/>
          <a:lstStyle>
            <a:lvl1pPr marL="0" indent="0">
              <a:buNone/>
              <a:defRPr sz="1050"/>
            </a:lvl1pPr>
            <a:lvl2pPr marL="183357" indent="0">
              <a:buNone/>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17" name="Text Placeholder 4">
            <a:extLst>
              <a:ext uri="{FF2B5EF4-FFF2-40B4-BE49-F238E27FC236}">
                <a16:creationId xmlns:a16="http://schemas.microsoft.com/office/drawing/2014/main" id="{140BE715-908B-6C52-113C-77A470533CB3}"/>
              </a:ext>
            </a:extLst>
          </p:cNvPr>
          <p:cNvSpPr>
            <a:spLocks noGrp="1"/>
          </p:cNvSpPr>
          <p:nvPr>
            <p:ph type="body" sz="quarter" idx="37"/>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18" name="Footer Placeholder 17">
            <a:extLst>
              <a:ext uri="{FF2B5EF4-FFF2-40B4-BE49-F238E27FC236}">
                <a16:creationId xmlns:a16="http://schemas.microsoft.com/office/drawing/2014/main" id="{179B40C5-9D06-B2BD-5805-23E458F6FB09}"/>
              </a:ext>
            </a:extLst>
          </p:cNvPr>
          <p:cNvSpPr>
            <a:spLocks noGrp="1"/>
          </p:cNvSpPr>
          <p:nvPr>
            <p:ph type="ftr" sz="quarter" idx="38"/>
          </p:nvPr>
        </p:nvSpPr>
        <p:spPr/>
        <p:txBody>
          <a:bodyPr/>
          <a:lstStyle/>
          <a:p>
            <a:r>
              <a:rPr lang="en-US"/>
              <a:t>FOR INTERNAL USE ONLY. DO NOT DISTRIBUTE TO CLIENTS.</a:t>
            </a:r>
            <a:endParaRPr lang="en-US" dirty="0"/>
          </a:p>
        </p:txBody>
      </p:sp>
      <p:sp>
        <p:nvSpPr>
          <p:cNvPr id="19" name="Slide Number Placeholder 18">
            <a:extLst>
              <a:ext uri="{FF2B5EF4-FFF2-40B4-BE49-F238E27FC236}">
                <a16:creationId xmlns:a16="http://schemas.microsoft.com/office/drawing/2014/main" id="{8EA0DAC7-16E5-C92A-855E-6EF307FB1281}"/>
              </a:ext>
            </a:extLst>
          </p:cNvPr>
          <p:cNvSpPr>
            <a:spLocks noGrp="1"/>
          </p:cNvSpPr>
          <p:nvPr>
            <p:ph type="sldNum" sz="quarter" idx="39"/>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18047989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0 Blocks - N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p:nvPr>
        </p:nvSpPr>
        <p:spPr>
          <a:xfrm>
            <a:off x="665163" y="1790701"/>
            <a:ext cx="1868528" cy="1808988"/>
          </a:xfrm>
          <a:solidFill>
            <a:schemeClr val="bg2">
              <a:lumMod val="20000"/>
              <a:lumOff val="80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p:nvPr>
        </p:nvSpPr>
        <p:spPr>
          <a:xfrm>
            <a:off x="2920727" y="1790701"/>
            <a:ext cx="1868528" cy="1808988"/>
          </a:xfrm>
          <a:solidFill>
            <a:schemeClr val="bg2">
              <a:lumMod val="20000"/>
              <a:lumOff val="80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p:nvPr>
        </p:nvSpPr>
        <p:spPr>
          <a:xfrm>
            <a:off x="5176291" y="1790701"/>
            <a:ext cx="1868528" cy="1808988"/>
          </a:xfrm>
          <a:solidFill>
            <a:schemeClr val="bg2">
              <a:lumMod val="20000"/>
              <a:lumOff val="80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p:nvPr>
        </p:nvSpPr>
        <p:spPr>
          <a:xfrm>
            <a:off x="7431855" y="1790701"/>
            <a:ext cx="1868528" cy="1808988"/>
          </a:xfrm>
          <a:solidFill>
            <a:schemeClr val="bg2">
              <a:lumMod val="20000"/>
              <a:lumOff val="80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p:nvPr>
        </p:nvSpPr>
        <p:spPr>
          <a:xfrm>
            <a:off x="9687419" y="1790701"/>
            <a:ext cx="1868528" cy="1808988"/>
          </a:xfrm>
          <a:solidFill>
            <a:schemeClr val="bg2">
              <a:lumMod val="20000"/>
              <a:lumOff val="80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1" name="Text Placeholder 6">
            <a:extLst>
              <a:ext uri="{FF2B5EF4-FFF2-40B4-BE49-F238E27FC236}">
                <a16:creationId xmlns:a16="http://schemas.microsoft.com/office/drawing/2014/main" id="{55E97303-274D-8658-B4BD-138CB6143528}"/>
              </a:ext>
            </a:extLst>
          </p:cNvPr>
          <p:cNvSpPr>
            <a:spLocks noGrp="1"/>
          </p:cNvSpPr>
          <p:nvPr>
            <p:ph type="body" sz="quarter" idx="32"/>
          </p:nvPr>
        </p:nvSpPr>
        <p:spPr>
          <a:xfrm>
            <a:off x="665163" y="3791713"/>
            <a:ext cx="1868528" cy="1808988"/>
          </a:xfrm>
          <a:solidFill>
            <a:schemeClr val="bg2">
              <a:lumMod val="20000"/>
              <a:lumOff val="80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2" name="Text Placeholder 6">
            <a:extLst>
              <a:ext uri="{FF2B5EF4-FFF2-40B4-BE49-F238E27FC236}">
                <a16:creationId xmlns:a16="http://schemas.microsoft.com/office/drawing/2014/main" id="{81C61F56-7BB7-1824-D47F-6F677D9C4FC1}"/>
              </a:ext>
            </a:extLst>
          </p:cNvPr>
          <p:cNvSpPr>
            <a:spLocks noGrp="1"/>
          </p:cNvSpPr>
          <p:nvPr>
            <p:ph type="body" sz="quarter" idx="33"/>
          </p:nvPr>
        </p:nvSpPr>
        <p:spPr>
          <a:xfrm>
            <a:off x="2920727" y="3791713"/>
            <a:ext cx="1868528" cy="1808988"/>
          </a:xfrm>
          <a:solidFill>
            <a:schemeClr val="bg2">
              <a:lumMod val="20000"/>
              <a:lumOff val="80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13" name="Text Placeholder 6">
            <a:extLst>
              <a:ext uri="{FF2B5EF4-FFF2-40B4-BE49-F238E27FC236}">
                <a16:creationId xmlns:a16="http://schemas.microsoft.com/office/drawing/2014/main" id="{E61B76D9-2C58-2A4F-B693-0C1CDC1C011C}"/>
              </a:ext>
            </a:extLst>
          </p:cNvPr>
          <p:cNvSpPr>
            <a:spLocks noGrp="1"/>
          </p:cNvSpPr>
          <p:nvPr>
            <p:ph type="body" sz="quarter" idx="34"/>
          </p:nvPr>
        </p:nvSpPr>
        <p:spPr>
          <a:xfrm>
            <a:off x="5176291" y="3791713"/>
            <a:ext cx="1868528" cy="1808988"/>
          </a:xfrm>
          <a:solidFill>
            <a:schemeClr val="bg2">
              <a:lumMod val="20000"/>
              <a:lumOff val="80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4" name="Text Placeholder 6">
            <a:extLst>
              <a:ext uri="{FF2B5EF4-FFF2-40B4-BE49-F238E27FC236}">
                <a16:creationId xmlns:a16="http://schemas.microsoft.com/office/drawing/2014/main" id="{762A1EFA-9075-1B86-8223-0659D7D20477}"/>
              </a:ext>
            </a:extLst>
          </p:cNvPr>
          <p:cNvSpPr>
            <a:spLocks noGrp="1"/>
          </p:cNvSpPr>
          <p:nvPr>
            <p:ph type="body" sz="quarter" idx="35"/>
          </p:nvPr>
        </p:nvSpPr>
        <p:spPr>
          <a:xfrm>
            <a:off x="7431855" y="3791713"/>
            <a:ext cx="1868528" cy="1808988"/>
          </a:xfrm>
          <a:solidFill>
            <a:schemeClr val="bg2">
              <a:lumMod val="20000"/>
              <a:lumOff val="80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a:p>
            <a:pPr lvl="2"/>
            <a:endParaRPr lang="en-US" dirty="0"/>
          </a:p>
        </p:txBody>
      </p:sp>
      <p:sp>
        <p:nvSpPr>
          <p:cNvPr id="15" name="Text Placeholder 6">
            <a:extLst>
              <a:ext uri="{FF2B5EF4-FFF2-40B4-BE49-F238E27FC236}">
                <a16:creationId xmlns:a16="http://schemas.microsoft.com/office/drawing/2014/main" id="{8D0A0683-4784-497D-1EFB-9FE9189F2D13}"/>
              </a:ext>
            </a:extLst>
          </p:cNvPr>
          <p:cNvSpPr>
            <a:spLocks noGrp="1"/>
          </p:cNvSpPr>
          <p:nvPr>
            <p:ph type="body" sz="quarter" idx="36"/>
          </p:nvPr>
        </p:nvSpPr>
        <p:spPr>
          <a:xfrm>
            <a:off x="9687419" y="3791713"/>
            <a:ext cx="1868528" cy="1808988"/>
          </a:xfrm>
          <a:solidFill>
            <a:schemeClr val="bg2">
              <a:lumMod val="20000"/>
              <a:lumOff val="80000"/>
            </a:schemeClr>
          </a:solidFill>
        </p:spPr>
        <p:txBody>
          <a:bodyPr tIns="91440"/>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17" name="Text Placeholder 4">
            <a:extLst>
              <a:ext uri="{FF2B5EF4-FFF2-40B4-BE49-F238E27FC236}">
                <a16:creationId xmlns:a16="http://schemas.microsoft.com/office/drawing/2014/main" id="{817BD804-8233-03FE-D072-8A785A08D004}"/>
              </a:ext>
            </a:extLst>
          </p:cNvPr>
          <p:cNvSpPr>
            <a:spLocks noGrp="1"/>
          </p:cNvSpPr>
          <p:nvPr>
            <p:ph type="body" sz="quarter" idx="13"/>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4" name="Footer Placeholder 3">
            <a:extLst>
              <a:ext uri="{FF2B5EF4-FFF2-40B4-BE49-F238E27FC236}">
                <a16:creationId xmlns:a16="http://schemas.microsoft.com/office/drawing/2014/main" id="{988A2E01-5572-CFCD-6BB0-8EB07656F844}"/>
              </a:ext>
            </a:extLst>
          </p:cNvPr>
          <p:cNvSpPr>
            <a:spLocks noGrp="1"/>
          </p:cNvSpPr>
          <p:nvPr>
            <p:ph type="ftr" sz="quarter" idx="37"/>
          </p:nvPr>
        </p:nvSpPr>
        <p:spPr/>
        <p:txBody>
          <a:bodyPr/>
          <a:lstStyle/>
          <a:p>
            <a:r>
              <a:rPr lang="en-US"/>
              <a:t>FOR INTERNAL USE ONLY. DO NOT DISTRIBUTE TO CLIENTS.</a:t>
            </a:r>
            <a:endParaRPr lang="en-US" dirty="0"/>
          </a:p>
        </p:txBody>
      </p:sp>
      <p:sp>
        <p:nvSpPr>
          <p:cNvPr id="6" name="Slide Number Placeholder 5">
            <a:extLst>
              <a:ext uri="{FF2B5EF4-FFF2-40B4-BE49-F238E27FC236}">
                <a16:creationId xmlns:a16="http://schemas.microsoft.com/office/drawing/2014/main" id="{21BCF145-E4B1-7EC6-A7D2-8853211E19EA}"/>
              </a:ext>
            </a:extLst>
          </p:cNvPr>
          <p:cNvSpPr>
            <a:spLocks noGrp="1"/>
          </p:cNvSpPr>
          <p:nvPr>
            <p:ph type="sldNum" sz="quarter" idx="38"/>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85001551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0 Team Members">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69249-9BE7-F3C4-ACA6-747849213223}"/>
              </a:ext>
            </a:extLst>
          </p:cNvPr>
          <p:cNvSpPr>
            <a:spLocks noGrp="1"/>
          </p:cNvSpPr>
          <p:nvPr>
            <p:ph type="title"/>
          </p:nvPr>
        </p:nvSpPr>
        <p:spPr/>
        <p:txBody>
          <a:bodyPr/>
          <a:lstStyle/>
          <a:p>
            <a:r>
              <a:rPr lang="en-US"/>
              <a:t>Click to edit Master title style</a:t>
            </a:r>
          </a:p>
        </p:txBody>
      </p:sp>
      <p:sp>
        <p:nvSpPr>
          <p:cNvPr id="27" name="Text Placeholder 6">
            <a:extLst>
              <a:ext uri="{FF2B5EF4-FFF2-40B4-BE49-F238E27FC236}">
                <a16:creationId xmlns:a16="http://schemas.microsoft.com/office/drawing/2014/main" id="{FE766874-483E-5185-687D-0674AF63845A}"/>
              </a:ext>
            </a:extLst>
          </p:cNvPr>
          <p:cNvSpPr>
            <a:spLocks noGrp="1"/>
          </p:cNvSpPr>
          <p:nvPr>
            <p:ph type="body" sz="quarter" idx="22" hasCustomPrompt="1"/>
          </p:nvPr>
        </p:nvSpPr>
        <p:spPr>
          <a:xfrm>
            <a:off x="665163" y="1790701"/>
            <a:ext cx="1868528" cy="1808988"/>
          </a:xfrm>
          <a:solidFill>
            <a:schemeClr val="bg1"/>
          </a:solidFill>
        </p:spPr>
        <p:txBody>
          <a:bodyPr tIns="1280160"/>
          <a:lstStyle>
            <a:lvl1pPr marL="0" indent="0" algn="ctr">
              <a:buFont typeface="Arial" panose="020B0604020202020204" pitchFamily="34" charset="0"/>
              <a:buNone/>
              <a:defRPr sz="1050" b="1" cap="all" baseline="0"/>
            </a:lvl1pPr>
            <a:lvl2pPr marL="9525" indent="0" algn="ctr">
              <a:buNone/>
              <a:tabLst/>
              <a:defRPr sz="1050"/>
            </a:lvl2pPr>
            <a:lvl3pPr>
              <a:defRPr sz="1050"/>
            </a:lvl3pPr>
            <a:lvl4pPr>
              <a:defRPr sz="1050"/>
            </a:lvl4pPr>
            <a:lvl5pPr>
              <a:defRPr sz="1050"/>
            </a:lvl5pPr>
          </a:lstStyle>
          <a:p>
            <a:pPr lvl="0"/>
            <a:r>
              <a:rPr lang="en-US" dirty="0"/>
              <a:t>First last name</a:t>
            </a:r>
          </a:p>
          <a:p>
            <a:pPr lvl="1"/>
            <a:r>
              <a:rPr lang="en-US" dirty="0"/>
              <a:t>Title</a:t>
            </a:r>
          </a:p>
        </p:txBody>
      </p:sp>
      <p:sp>
        <p:nvSpPr>
          <p:cNvPr id="28" name="Text Placeholder 6">
            <a:extLst>
              <a:ext uri="{FF2B5EF4-FFF2-40B4-BE49-F238E27FC236}">
                <a16:creationId xmlns:a16="http://schemas.microsoft.com/office/drawing/2014/main" id="{E2F6AA38-8644-5418-B548-D5D812534786}"/>
              </a:ext>
            </a:extLst>
          </p:cNvPr>
          <p:cNvSpPr>
            <a:spLocks noGrp="1"/>
          </p:cNvSpPr>
          <p:nvPr>
            <p:ph type="body" sz="quarter" idx="23" hasCustomPrompt="1"/>
          </p:nvPr>
        </p:nvSpPr>
        <p:spPr>
          <a:xfrm>
            <a:off x="2920727" y="1790701"/>
            <a:ext cx="1868528" cy="1808988"/>
          </a:xfrm>
          <a:solidFill>
            <a:schemeClr val="bg1"/>
          </a:solidFill>
        </p:spPr>
        <p:txBody>
          <a:bodyPr tIns="1280160"/>
          <a:lstStyle>
            <a:lvl1pPr marL="0" indent="0" algn="ctr">
              <a:buNone/>
              <a:defRPr lang="en-US" sz="1050" b="1" kern="1200" cap="all" baseline="0" dirty="0">
                <a:solidFill>
                  <a:schemeClr val="tx1"/>
                </a:solidFill>
                <a:latin typeface="+mn-lt"/>
                <a:ea typeface="+mn-ea"/>
                <a:cs typeface="+mn-cs"/>
              </a:defRPr>
            </a:lvl1pPr>
            <a:lvl2pPr marL="9525" indent="0" algn="ctr">
              <a:buNone/>
              <a:tabLst/>
              <a:defRPr lang="en-US" sz="1050" kern="1200"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29" name="Text Placeholder 6">
            <a:extLst>
              <a:ext uri="{FF2B5EF4-FFF2-40B4-BE49-F238E27FC236}">
                <a16:creationId xmlns:a16="http://schemas.microsoft.com/office/drawing/2014/main" id="{D489D839-9771-3D20-41C0-59062E79C0CA}"/>
              </a:ext>
            </a:extLst>
          </p:cNvPr>
          <p:cNvSpPr>
            <a:spLocks noGrp="1"/>
          </p:cNvSpPr>
          <p:nvPr>
            <p:ph type="body" sz="quarter" idx="24" hasCustomPrompt="1"/>
          </p:nvPr>
        </p:nvSpPr>
        <p:spPr>
          <a:xfrm>
            <a:off x="5176291" y="1790701"/>
            <a:ext cx="1868528" cy="1808988"/>
          </a:xfrm>
          <a:solidFill>
            <a:schemeClr val="bg1"/>
          </a:solidFill>
        </p:spPr>
        <p:txBody>
          <a:bodyPr tIns="1280160"/>
          <a:lstStyle>
            <a:lvl1pPr marL="0" indent="0" algn="ctr">
              <a:buNone/>
              <a:defRPr lang="en-US" sz="1050" b="1" kern="1200" cap="all" baseline="0" dirty="0">
                <a:solidFill>
                  <a:schemeClr val="tx1"/>
                </a:solidFill>
                <a:latin typeface="+mn-lt"/>
                <a:ea typeface="+mn-ea"/>
                <a:cs typeface="+mn-cs"/>
              </a:defRPr>
            </a:lvl1pPr>
            <a:lvl2pPr marL="9525" indent="0" algn="ctr">
              <a:buNone/>
              <a:tabLst/>
              <a:defRPr lang="en-US" sz="1050" kern="1200"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30" name="Text Placeholder 6">
            <a:extLst>
              <a:ext uri="{FF2B5EF4-FFF2-40B4-BE49-F238E27FC236}">
                <a16:creationId xmlns:a16="http://schemas.microsoft.com/office/drawing/2014/main" id="{DC4B93F8-5EE2-C614-2C86-A1BD9166B531}"/>
              </a:ext>
            </a:extLst>
          </p:cNvPr>
          <p:cNvSpPr>
            <a:spLocks noGrp="1"/>
          </p:cNvSpPr>
          <p:nvPr>
            <p:ph type="body" sz="quarter" idx="25" hasCustomPrompt="1"/>
          </p:nvPr>
        </p:nvSpPr>
        <p:spPr>
          <a:xfrm>
            <a:off x="7431855" y="1790701"/>
            <a:ext cx="1868528" cy="1808988"/>
          </a:xfrm>
          <a:solidFill>
            <a:schemeClr val="bg1"/>
          </a:solidFill>
        </p:spPr>
        <p:txBody>
          <a:bodyPr tIns="1280160"/>
          <a:lstStyle>
            <a:lvl1pPr marL="0" indent="0" algn="ctr">
              <a:buNone/>
              <a:defRPr lang="en-US" sz="1050" b="1" kern="1200" cap="all" baseline="0" dirty="0">
                <a:solidFill>
                  <a:schemeClr val="tx1"/>
                </a:solidFill>
                <a:latin typeface="+mn-lt"/>
                <a:ea typeface="+mn-ea"/>
                <a:cs typeface="+mn-cs"/>
              </a:defRPr>
            </a:lvl1pPr>
            <a:lvl2pPr marL="9525" indent="0" algn="ctr">
              <a:buNone/>
              <a:tabLst/>
              <a:defRPr lang="en-US" sz="1050" kern="1200"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31" name="Text Placeholder 6">
            <a:extLst>
              <a:ext uri="{FF2B5EF4-FFF2-40B4-BE49-F238E27FC236}">
                <a16:creationId xmlns:a16="http://schemas.microsoft.com/office/drawing/2014/main" id="{69B81122-3266-FC7B-BB67-2686EA9EDF4C}"/>
              </a:ext>
            </a:extLst>
          </p:cNvPr>
          <p:cNvSpPr>
            <a:spLocks noGrp="1"/>
          </p:cNvSpPr>
          <p:nvPr>
            <p:ph type="body" sz="quarter" idx="26" hasCustomPrompt="1"/>
          </p:nvPr>
        </p:nvSpPr>
        <p:spPr>
          <a:xfrm>
            <a:off x="9687419" y="1790701"/>
            <a:ext cx="1868528" cy="1808988"/>
          </a:xfrm>
          <a:solidFill>
            <a:schemeClr val="bg1"/>
          </a:solidFill>
        </p:spPr>
        <p:txBody>
          <a:bodyPr tIns="1280160"/>
          <a:lstStyle>
            <a:lvl1pPr marL="0" indent="0" algn="ctr">
              <a:buNone/>
              <a:defRPr lang="en-US" sz="1050" b="1" kern="1200" cap="all" baseline="0" dirty="0">
                <a:solidFill>
                  <a:schemeClr val="tx1"/>
                </a:solidFill>
                <a:latin typeface="+mn-lt"/>
                <a:ea typeface="+mn-ea"/>
                <a:cs typeface="+mn-cs"/>
              </a:defRPr>
            </a:lvl1pPr>
            <a:lvl2pPr marL="9525" indent="0" algn="ctr">
              <a:buNone/>
              <a:tabLst/>
              <a:defRPr lang="en-US" sz="1050" kern="1200"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6" name="Text Placeholder 9">
            <a:extLst>
              <a:ext uri="{FF2B5EF4-FFF2-40B4-BE49-F238E27FC236}">
                <a16:creationId xmlns:a16="http://schemas.microsoft.com/office/drawing/2014/main" id="{97EC4E06-A5C6-E0BC-B6AA-ECCCA72D2DC5}"/>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6" name="Picture Placeholder 5">
            <a:extLst>
              <a:ext uri="{FF2B5EF4-FFF2-40B4-BE49-F238E27FC236}">
                <a16:creationId xmlns:a16="http://schemas.microsoft.com/office/drawing/2014/main" id="{C08A4E7B-C4C1-6151-D66D-42C6D9CCDE21}"/>
              </a:ext>
            </a:extLst>
          </p:cNvPr>
          <p:cNvSpPr>
            <a:spLocks noGrp="1"/>
          </p:cNvSpPr>
          <p:nvPr>
            <p:ph type="pic" sz="quarter" idx="37"/>
          </p:nvPr>
        </p:nvSpPr>
        <p:spPr>
          <a:xfrm>
            <a:off x="726301" y="1831340"/>
            <a:ext cx="1746251" cy="1033780"/>
          </a:xfrm>
        </p:spPr>
        <p:txBody>
          <a:bodyPr/>
          <a:lstStyle>
            <a:lvl1pPr>
              <a:defRPr sz="1600"/>
            </a:lvl1pPr>
          </a:lstStyle>
          <a:p>
            <a:endParaRPr lang="en-US"/>
          </a:p>
        </p:txBody>
      </p:sp>
      <p:sp>
        <p:nvSpPr>
          <p:cNvPr id="7" name="Text Placeholder 6">
            <a:extLst>
              <a:ext uri="{FF2B5EF4-FFF2-40B4-BE49-F238E27FC236}">
                <a16:creationId xmlns:a16="http://schemas.microsoft.com/office/drawing/2014/main" id="{6283353A-E742-CE1E-A8AC-B70530A31EE3}"/>
              </a:ext>
            </a:extLst>
          </p:cNvPr>
          <p:cNvSpPr>
            <a:spLocks noGrp="1"/>
          </p:cNvSpPr>
          <p:nvPr>
            <p:ph type="body" sz="quarter" idx="38" hasCustomPrompt="1"/>
          </p:nvPr>
        </p:nvSpPr>
        <p:spPr>
          <a:xfrm>
            <a:off x="665163" y="3791712"/>
            <a:ext cx="1868528" cy="1808988"/>
          </a:xfrm>
          <a:solidFill>
            <a:schemeClr val="bg1"/>
          </a:solidFill>
        </p:spPr>
        <p:txBody>
          <a:bodyPr tIns="1280160"/>
          <a:lstStyle>
            <a:lvl1pPr marL="0" indent="0" algn="ctr">
              <a:buFont typeface="Arial" panose="020B0604020202020204" pitchFamily="34" charset="0"/>
              <a:buNone/>
              <a:defRPr sz="1050" b="1" cap="all" baseline="0"/>
            </a:lvl1pPr>
            <a:lvl2pPr marL="9525" indent="0" algn="ctr">
              <a:buNone/>
              <a:tabLst/>
              <a:defRPr sz="1050"/>
            </a:lvl2pPr>
            <a:lvl3pPr>
              <a:defRPr sz="1050"/>
            </a:lvl3pPr>
            <a:lvl4pPr>
              <a:defRPr sz="1050"/>
            </a:lvl4pPr>
            <a:lvl5pPr>
              <a:defRPr sz="1050"/>
            </a:lvl5pPr>
          </a:lstStyle>
          <a:p>
            <a:pPr lvl="0"/>
            <a:r>
              <a:rPr lang="en-US" dirty="0"/>
              <a:t>First last name</a:t>
            </a:r>
          </a:p>
          <a:p>
            <a:pPr lvl="1"/>
            <a:r>
              <a:rPr lang="en-US" dirty="0"/>
              <a:t>Title</a:t>
            </a:r>
          </a:p>
        </p:txBody>
      </p:sp>
      <p:sp>
        <p:nvSpPr>
          <p:cNvPr id="8" name="Text Placeholder 6">
            <a:extLst>
              <a:ext uri="{FF2B5EF4-FFF2-40B4-BE49-F238E27FC236}">
                <a16:creationId xmlns:a16="http://schemas.microsoft.com/office/drawing/2014/main" id="{50452517-CC8D-90B7-3816-78BD21C0D321}"/>
              </a:ext>
            </a:extLst>
          </p:cNvPr>
          <p:cNvSpPr>
            <a:spLocks noGrp="1"/>
          </p:cNvSpPr>
          <p:nvPr>
            <p:ph type="body" sz="quarter" idx="39" hasCustomPrompt="1"/>
          </p:nvPr>
        </p:nvSpPr>
        <p:spPr>
          <a:xfrm>
            <a:off x="2920727" y="3791712"/>
            <a:ext cx="1868528" cy="1808988"/>
          </a:xfrm>
          <a:solidFill>
            <a:schemeClr val="bg1"/>
          </a:solidFill>
        </p:spPr>
        <p:txBody>
          <a:bodyPr tIns="1280160"/>
          <a:lstStyle>
            <a:lvl1pPr marL="0" indent="0" algn="ctr">
              <a:buNone/>
              <a:defRPr lang="en-US" sz="1050" b="1" kern="1200" cap="all" baseline="0" dirty="0">
                <a:solidFill>
                  <a:schemeClr val="tx1"/>
                </a:solidFill>
                <a:latin typeface="+mn-lt"/>
                <a:ea typeface="+mn-ea"/>
                <a:cs typeface="+mn-cs"/>
              </a:defRPr>
            </a:lvl1pPr>
            <a:lvl2pPr marL="9525" indent="0" algn="ctr">
              <a:buNone/>
              <a:tabLst/>
              <a:defRPr lang="en-US" sz="1050" kern="1200"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9" name="Text Placeholder 6">
            <a:extLst>
              <a:ext uri="{FF2B5EF4-FFF2-40B4-BE49-F238E27FC236}">
                <a16:creationId xmlns:a16="http://schemas.microsoft.com/office/drawing/2014/main" id="{AE97E376-38B7-2782-07FD-26E646F98AFC}"/>
              </a:ext>
            </a:extLst>
          </p:cNvPr>
          <p:cNvSpPr>
            <a:spLocks noGrp="1"/>
          </p:cNvSpPr>
          <p:nvPr>
            <p:ph type="body" sz="quarter" idx="40" hasCustomPrompt="1"/>
          </p:nvPr>
        </p:nvSpPr>
        <p:spPr>
          <a:xfrm>
            <a:off x="5176291" y="3791712"/>
            <a:ext cx="1868528" cy="1808988"/>
          </a:xfrm>
          <a:solidFill>
            <a:schemeClr val="bg1"/>
          </a:solidFill>
        </p:spPr>
        <p:txBody>
          <a:bodyPr tIns="1280160"/>
          <a:lstStyle>
            <a:lvl1pPr marL="0" indent="0" algn="ctr">
              <a:buNone/>
              <a:defRPr lang="en-US" sz="1050" b="1" kern="1200" cap="all" baseline="0" dirty="0">
                <a:solidFill>
                  <a:schemeClr val="tx1"/>
                </a:solidFill>
                <a:latin typeface="+mn-lt"/>
                <a:ea typeface="+mn-ea"/>
                <a:cs typeface="+mn-cs"/>
              </a:defRPr>
            </a:lvl1pPr>
            <a:lvl2pPr marL="9525" indent="0" algn="ctr">
              <a:buNone/>
              <a:tabLst/>
              <a:defRPr lang="en-US" sz="1050" kern="1200"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0" name="Text Placeholder 6">
            <a:extLst>
              <a:ext uri="{FF2B5EF4-FFF2-40B4-BE49-F238E27FC236}">
                <a16:creationId xmlns:a16="http://schemas.microsoft.com/office/drawing/2014/main" id="{29E97238-D12B-6B28-11E6-44B003693500}"/>
              </a:ext>
            </a:extLst>
          </p:cNvPr>
          <p:cNvSpPr>
            <a:spLocks noGrp="1"/>
          </p:cNvSpPr>
          <p:nvPr>
            <p:ph type="body" sz="quarter" idx="41" hasCustomPrompt="1"/>
          </p:nvPr>
        </p:nvSpPr>
        <p:spPr>
          <a:xfrm>
            <a:off x="7431855" y="3791712"/>
            <a:ext cx="1868528" cy="1808988"/>
          </a:xfrm>
          <a:solidFill>
            <a:schemeClr val="bg1"/>
          </a:solidFill>
        </p:spPr>
        <p:txBody>
          <a:bodyPr tIns="1280160"/>
          <a:lstStyle>
            <a:lvl1pPr marL="0" indent="0" algn="ctr">
              <a:buNone/>
              <a:defRPr lang="en-US" sz="1050" b="1" kern="1200" cap="all" baseline="0" dirty="0">
                <a:solidFill>
                  <a:schemeClr val="tx1"/>
                </a:solidFill>
                <a:latin typeface="+mn-lt"/>
                <a:ea typeface="+mn-ea"/>
                <a:cs typeface="+mn-cs"/>
              </a:defRPr>
            </a:lvl1pPr>
            <a:lvl2pPr marL="9525" indent="0" algn="ctr">
              <a:buNone/>
              <a:tabLst/>
              <a:defRPr lang="en-US" sz="1050" kern="1200" dirty="0">
                <a:solidFill>
                  <a:schemeClr val="tx1"/>
                </a:solidFill>
                <a:latin typeface="+mn-lt"/>
                <a:ea typeface="+mn-ea"/>
                <a:cs typeface="+mn-cs"/>
              </a:defRPr>
            </a:lvl2pPr>
            <a:lvl3pPr marL="340519" indent="0" algn="ctr">
              <a:buNone/>
              <a:defRPr sz="900"/>
            </a:lvl3pPr>
            <a:lvl4pPr>
              <a:defRPr sz="1050"/>
            </a:lvl4pPr>
            <a:lvl5pPr>
              <a:defRPr sz="1050"/>
            </a:lvl5pPr>
          </a:lstStyle>
          <a:p>
            <a:pPr lvl="0"/>
            <a:r>
              <a:rPr lang="en-US" dirty="0"/>
              <a:t>First last name</a:t>
            </a:r>
          </a:p>
          <a:p>
            <a:pPr lvl="1"/>
            <a:r>
              <a:rPr lang="en-US" dirty="0"/>
              <a:t>Title</a:t>
            </a:r>
          </a:p>
        </p:txBody>
      </p:sp>
      <p:sp>
        <p:nvSpPr>
          <p:cNvPr id="17" name="Text Placeholder 6">
            <a:extLst>
              <a:ext uri="{FF2B5EF4-FFF2-40B4-BE49-F238E27FC236}">
                <a16:creationId xmlns:a16="http://schemas.microsoft.com/office/drawing/2014/main" id="{ADD112F4-792F-5A14-2A8B-62158B4526A6}"/>
              </a:ext>
            </a:extLst>
          </p:cNvPr>
          <p:cNvSpPr>
            <a:spLocks noGrp="1"/>
          </p:cNvSpPr>
          <p:nvPr>
            <p:ph type="body" sz="quarter" idx="42" hasCustomPrompt="1"/>
          </p:nvPr>
        </p:nvSpPr>
        <p:spPr>
          <a:xfrm>
            <a:off x="9687419" y="3791712"/>
            <a:ext cx="1868528" cy="1808988"/>
          </a:xfrm>
          <a:solidFill>
            <a:schemeClr val="bg1"/>
          </a:solidFill>
        </p:spPr>
        <p:txBody>
          <a:bodyPr tIns="1280160"/>
          <a:lstStyle>
            <a:lvl1pPr marL="0" indent="0" algn="ctr">
              <a:buNone/>
              <a:defRPr lang="en-US" sz="1050" b="1" kern="1200" cap="all" baseline="0" dirty="0">
                <a:solidFill>
                  <a:schemeClr val="tx1"/>
                </a:solidFill>
                <a:latin typeface="+mn-lt"/>
                <a:ea typeface="+mn-ea"/>
                <a:cs typeface="+mn-cs"/>
              </a:defRPr>
            </a:lvl1pPr>
            <a:lvl2pPr marL="9525" indent="0" algn="ctr">
              <a:buNone/>
              <a:tabLst/>
              <a:defRPr lang="en-US" sz="1050" kern="1200" dirty="0">
                <a:solidFill>
                  <a:schemeClr val="tx1"/>
                </a:solidFill>
                <a:latin typeface="+mn-lt"/>
                <a:ea typeface="+mn-ea"/>
                <a:cs typeface="+mn-cs"/>
              </a:defRPr>
            </a:lvl2pPr>
            <a:lvl3pPr>
              <a:defRPr sz="1050"/>
            </a:lvl3pPr>
            <a:lvl4pPr>
              <a:defRPr sz="1050"/>
            </a:lvl4pPr>
            <a:lvl5pPr>
              <a:defRPr sz="1050"/>
            </a:lvl5pPr>
          </a:lstStyle>
          <a:p>
            <a:pPr lvl="0"/>
            <a:r>
              <a:rPr lang="en-US" dirty="0"/>
              <a:t>First last name</a:t>
            </a:r>
          </a:p>
          <a:p>
            <a:pPr lvl="1"/>
            <a:r>
              <a:rPr lang="en-US" dirty="0"/>
              <a:t>Title</a:t>
            </a:r>
          </a:p>
        </p:txBody>
      </p:sp>
      <p:sp>
        <p:nvSpPr>
          <p:cNvPr id="18" name="Picture Placeholder 5">
            <a:extLst>
              <a:ext uri="{FF2B5EF4-FFF2-40B4-BE49-F238E27FC236}">
                <a16:creationId xmlns:a16="http://schemas.microsoft.com/office/drawing/2014/main" id="{7D12FE19-3D1D-1C1D-AEC9-3501CF1E4A88}"/>
              </a:ext>
            </a:extLst>
          </p:cNvPr>
          <p:cNvSpPr>
            <a:spLocks noGrp="1"/>
          </p:cNvSpPr>
          <p:nvPr>
            <p:ph type="pic" sz="quarter" idx="43"/>
          </p:nvPr>
        </p:nvSpPr>
        <p:spPr>
          <a:xfrm>
            <a:off x="2981865" y="1831340"/>
            <a:ext cx="1746251" cy="1033780"/>
          </a:xfrm>
        </p:spPr>
        <p:txBody>
          <a:bodyPr/>
          <a:lstStyle>
            <a:lvl1pPr>
              <a:defRPr sz="1600"/>
            </a:lvl1pPr>
          </a:lstStyle>
          <a:p>
            <a:endParaRPr lang="en-US"/>
          </a:p>
        </p:txBody>
      </p:sp>
      <p:sp>
        <p:nvSpPr>
          <p:cNvPr id="19" name="Picture Placeholder 5">
            <a:extLst>
              <a:ext uri="{FF2B5EF4-FFF2-40B4-BE49-F238E27FC236}">
                <a16:creationId xmlns:a16="http://schemas.microsoft.com/office/drawing/2014/main" id="{FBA8A542-020E-0644-3C2E-A5A1F6557C8C}"/>
              </a:ext>
            </a:extLst>
          </p:cNvPr>
          <p:cNvSpPr>
            <a:spLocks noGrp="1"/>
          </p:cNvSpPr>
          <p:nvPr>
            <p:ph type="pic" sz="quarter" idx="44"/>
          </p:nvPr>
        </p:nvSpPr>
        <p:spPr>
          <a:xfrm>
            <a:off x="5237429" y="1831340"/>
            <a:ext cx="1746251" cy="1033780"/>
          </a:xfrm>
        </p:spPr>
        <p:txBody>
          <a:bodyPr/>
          <a:lstStyle>
            <a:lvl1pPr>
              <a:defRPr sz="1600"/>
            </a:lvl1pPr>
          </a:lstStyle>
          <a:p>
            <a:endParaRPr lang="en-US"/>
          </a:p>
        </p:txBody>
      </p:sp>
      <p:sp>
        <p:nvSpPr>
          <p:cNvPr id="20" name="Picture Placeholder 5">
            <a:extLst>
              <a:ext uri="{FF2B5EF4-FFF2-40B4-BE49-F238E27FC236}">
                <a16:creationId xmlns:a16="http://schemas.microsoft.com/office/drawing/2014/main" id="{81013F3E-A66D-0E86-99D6-5919B1363E2C}"/>
              </a:ext>
            </a:extLst>
          </p:cNvPr>
          <p:cNvSpPr>
            <a:spLocks noGrp="1"/>
          </p:cNvSpPr>
          <p:nvPr>
            <p:ph type="pic" sz="quarter" idx="45"/>
          </p:nvPr>
        </p:nvSpPr>
        <p:spPr>
          <a:xfrm>
            <a:off x="7492993" y="1831340"/>
            <a:ext cx="1746251" cy="1033780"/>
          </a:xfrm>
        </p:spPr>
        <p:txBody>
          <a:bodyPr/>
          <a:lstStyle>
            <a:lvl1pPr>
              <a:defRPr sz="1600"/>
            </a:lvl1pPr>
          </a:lstStyle>
          <a:p>
            <a:endParaRPr lang="en-US"/>
          </a:p>
        </p:txBody>
      </p:sp>
      <p:sp>
        <p:nvSpPr>
          <p:cNvPr id="21" name="Picture Placeholder 5">
            <a:extLst>
              <a:ext uri="{FF2B5EF4-FFF2-40B4-BE49-F238E27FC236}">
                <a16:creationId xmlns:a16="http://schemas.microsoft.com/office/drawing/2014/main" id="{9F77F82D-6087-E35D-DF7E-9FAD6B9FF5E0}"/>
              </a:ext>
            </a:extLst>
          </p:cNvPr>
          <p:cNvSpPr>
            <a:spLocks noGrp="1"/>
          </p:cNvSpPr>
          <p:nvPr>
            <p:ph type="pic" sz="quarter" idx="46"/>
          </p:nvPr>
        </p:nvSpPr>
        <p:spPr>
          <a:xfrm>
            <a:off x="9748557" y="1831340"/>
            <a:ext cx="1746251" cy="1033780"/>
          </a:xfrm>
        </p:spPr>
        <p:txBody>
          <a:bodyPr/>
          <a:lstStyle>
            <a:lvl1pPr>
              <a:defRPr sz="1600"/>
            </a:lvl1pPr>
          </a:lstStyle>
          <a:p>
            <a:endParaRPr lang="en-US"/>
          </a:p>
        </p:txBody>
      </p:sp>
      <p:sp>
        <p:nvSpPr>
          <p:cNvPr id="22" name="Picture Placeholder 5">
            <a:extLst>
              <a:ext uri="{FF2B5EF4-FFF2-40B4-BE49-F238E27FC236}">
                <a16:creationId xmlns:a16="http://schemas.microsoft.com/office/drawing/2014/main" id="{153624EF-6742-844E-E471-83BD8F33C059}"/>
              </a:ext>
            </a:extLst>
          </p:cNvPr>
          <p:cNvSpPr>
            <a:spLocks noGrp="1"/>
          </p:cNvSpPr>
          <p:nvPr>
            <p:ph type="pic" sz="quarter" idx="47"/>
          </p:nvPr>
        </p:nvSpPr>
        <p:spPr>
          <a:xfrm>
            <a:off x="726301" y="3828289"/>
            <a:ext cx="1746251" cy="1033780"/>
          </a:xfrm>
        </p:spPr>
        <p:txBody>
          <a:bodyPr/>
          <a:lstStyle>
            <a:lvl1pPr>
              <a:defRPr sz="1600"/>
            </a:lvl1pPr>
          </a:lstStyle>
          <a:p>
            <a:endParaRPr lang="en-US"/>
          </a:p>
        </p:txBody>
      </p:sp>
      <p:sp>
        <p:nvSpPr>
          <p:cNvPr id="23" name="Picture Placeholder 5">
            <a:extLst>
              <a:ext uri="{FF2B5EF4-FFF2-40B4-BE49-F238E27FC236}">
                <a16:creationId xmlns:a16="http://schemas.microsoft.com/office/drawing/2014/main" id="{A656FA3D-38D6-8144-0838-39F43C859A2F}"/>
              </a:ext>
            </a:extLst>
          </p:cNvPr>
          <p:cNvSpPr>
            <a:spLocks noGrp="1"/>
          </p:cNvSpPr>
          <p:nvPr>
            <p:ph type="pic" sz="quarter" idx="48"/>
          </p:nvPr>
        </p:nvSpPr>
        <p:spPr>
          <a:xfrm>
            <a:off x="2981865" y="3828289"/>
            <a:ext cx="1746251" cy="1033780"/>
          </a:xfrm>
        </p:spPr>
        <p:txBody>
          <a:bodyPr/>
          <a:lstStyle>
            <a:lvl1pPr>
              <a:defRPr sz="1600"/>
            </a:lvl1pPr>
          </a:lstStyle>
          <a:p>
            <a:endParaRPr lang="en-US"/>
          </a:p>
        </p:txBody>
      </p:sp>
      <p:sp>
        <p:nvSpPr>
          <p:cNvPr id="24" name="Picture Placeholder 5">
            <a:extLst>
              <a:ext uri="{FF2B5EF4-FFF2-40B4-BE49-F238E27FC236}">
                <a16:creationId xmlns:a16="http://schemas.microsoft.com/office/drawing/2014/main" id="{D0ECCC8E-D835-B3C3-53B9-BDE18017ECEC}"/>
              </a:ext>
            </a:extLst>
          </p:cNvPr>
          <p:cNvSpPr>
            <a:spLocks noGrp="1"/>
          </p:cNvSpPr>
          <p:nvPr>
            <p:ph type="pic" sz="quarter" idx="49"/>
          </p:nvPr>
        </p:nvSpPr>
        <p:spPr>
          <a:xfrm>
            <a:off x="5237429" y="3828289"/>
            <a:ext cx="1746251" cy="1033780"/>
          </a:xfrm>
        </p:spPr>
        <p:txBody>
          <a:bodyPr/>
          <a:lstStyle>
            <a:lvl1pPr>
              <a:defRPr sz="1600"/>
            </a:lvl1pPr>
          </a:lstStyle>
          <a:p>
            <a:endParaRPr lang="en-US"/>
          </a:p>
        </p:txBody>
      </p:sp>
      <p:sp>
        <p:nvSpPr>
          <p:cNvPr id="25" name="Picture Placeholder 5">
            <a:extLst>
              <a:ext uri="{FF2B5EF4-FFF2-40B4-BE49-F238E27FC236}">
                <a16:creationId xmlns:a16="http://schemas.microsoft.com/office/drawing/2014/main" id="{3BA30D63-3C20-CA71-59D3-2A191732F53C}"/>
              </a:ext>
            </a:extLst>
          </p:cNvPr>
          <p:cNvSpPr>
            <a:spLocks noGrp="1"/>
          </p:cNvSpPr>
          <p:nvPr>
            <p:ph type="pic" sz="quarter" idx="50"/>
          </p:nvPr>
        </p:nvSpPr>
        <p:spPr>
          <a:xfrm>
            <a:off x="7492993" y="3828289"/>
            <a:ext cx="1746251" cy="1033780"/>
          </a:xfrm>
        </p:spPr>
        <p:txBody>
          <a:bodyPr/>
          <a:lstStyle>
            <a:lvl1pPr>
              <a:defRPr sz="1600"/>
            </a:lvl1pPr>
          </a:lstStyle>
          <a:p>
            <a:endParaRPr lang="en-US"/>
          </a:p>
        </p:txBody>
      </p:sp>
      <p:sp>
        <p:nvSpPr>
          <p:cNvPr id="26" name="Picture Placeholder 5">
            <a:extLst>
              <a:ext uri="{FF2B5EF4-FFF2-40B4-BE49-F238E27FC236}">
                <a16:creationId xmlns:a16="http://schemas.microsoft.com/office/drawing/2014/main" id="{79D15BC5-9856-DD28-DE4B-39C7ABF19C45}"/>
              </a:ext>
            </a:extLst>
          </p:cNvPr>
          <p:cNvSpPr>
            <a:spLocks noGrp="1"/>
          </p:cNvSpPr>
          <p:nvPr>
            <p:ph type="pic" sz="quarter" idx="51"/>
          </p:nvPr>
        </p:nvSpPr>
        <p:spPr>
          <a:xfrm>
            <a:off x="9748557" y="3828289"/>
            <a:ext cx="1746251" cy="1033780"/>
          </a:xfrm>
        </p:spPr>
        <p:txBody>
          <a:bodyPr/>
          <a:lstStyle>
            <a:lvl1pPr>
              <a:defRPr sz="1600"/>
            </a:lvl1pPr>
          </a:lstStyle>
          <a:p>
            <a:endParaRPr lang="en-US"/>
          </a:p>
        </p:txBody>
      </p:sp>
      <p:sp>
        <p:nvSpPr>
          <p:cNvPr id="32" name="Text Placeholder 4">
            <a:extLst>
              <a:ext uri="{FF2B5EF4-FFF2-40B4-BE49-F238E27FC236}">
                <a16:creationId xmlns:a16="http://schemas.microsoft.com/office/drawing/2014/main" id="{462FE702-2F90-E01B-C1FA-0D8FD0EB6C91}"/>
              </a:ext>
            </a:extLst>
          </p:cNvPr>
          <p:cNvSpPr>
            <a:spLocks noGrp="1"/>
          </p:cNvSpPr>
          <p:nvPr>
            <p:ph type="body" sz="quarter" idx="13"/>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
        <p:nvSpPr>
          <p:cNvPr id="4" name="Footer Placeholder 3">
            <a:extLst>
              <a:ext uri="{FF2B5EF4-FFF2-40B4-BE49-F238E27FC236}">
                <a16:creationId xmlns:a16="http://schemas.microsoft.com/office/drawing/2014/main" id="{00595EF2-5347-A963-7869-48AC05BF203C}"/>
              </a:ext>
            </a:extLst>
          </p:cNvPr>
          <p:cNvSpPr>
            <a:spLocks noGrp="1"/>
          </p:cNvSpPr>
          <p:nvPr>
            <p:ph type="ftr" sz="quarter" idx="52"/>
          </p:nvPr>
        </p:nvSpPr>
        <p:spPr/>
        <p:txBody>
          <a:bodyPr/>
          <a:lstStyle/>
          <a:p>
            <a:r>
              <a:rPr lang="en-US"/>
              <a:t>FOR INTERNAL USE ONLY. DO NOT DISTRIBUTE TO CLIENTS.</a:t>
            </a:r>
            <a:endParaRPr lang="en-US" dirty="0"/>
          </a:p>
        </p:txBody>
      </p:sp>
      <p:sp>
        <p:nvSpPr>
          <p:cNvPr id="11" name="Slide Number Placeholder 10">
            <a:extLst>
              <a:ext uri="{FF2B5EF4-FFF2-40B4-BE49-F238E27FC236}">
                <a16:creationId xmlns:a16="http://schemas.microsoft.com/office/drawing/2014/main" id="{E99EA27B-1689-001C-C02E-86F41F6B904B}"/>
              </a:ext>
            </a:extLst>
          </p:cNvPr>
          <p:cNvSpPr>
            <a:spLocks noGrp="1"/>
          </p:cNvSpPr>
          <p:nvPr>
            <p:ph type="sldNum" sz="quarter" idx="53"/>
          </p:nvPr>
        </p:nvSpPr>
        <p:spPr/>
        <p:txBody>
          <a:bodyPr/>
          <a:lstStyle/>
          <a:p>
            <a:fld id="{AB0A2F5B-9D58-954B-BE2D-971097BC211C}" type="slidenum">
              <a:rPr lang="en-US" smtClean="0"/>
              <a:pPr/>
              <a:t>‹#›</a:t>
            </a:fld>
            <a:endParaRPr lang="en-US" dirty="0"/>
          </a:p>
        </p:txBody>
      </p:sp>
    </p:spTree>
    <p:extLst>
      <p:ext uri="{BB962C8B-B14F-4D97-AF65-F5344CB8AC3E}">
        <p14:creationId xmlns:p14="http://schemas.microsoft.com/office/powerpoint/2010/main" val="30616355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7610574-C66A-CDC3-E1FF-4728A897AC07}"/>
              </a:ext>
            </a:extLst>
          </p:cNvPr>
          <p:cNvSpPr>
            <a:spLocks noGrp="1"/>
          </p:cNvSpPr>
          <p:nvPr>
            <p:ph type="ftr" sz="quarter" idx="10"/>
          </p:nvPr>
        </p:nvSpPr>
        <p:spPr/>
        <p:txBody>
          <a:bodyPr/>
          <a:lstStyle/>
          <a:p>
            <a:r>
              <a:rPr lang="en-US"/>
              <a:t>FOR INTERNAL USE ONLY. DO NOT DISTRIBUTE TO CLIENTS.</a:t>
            </a:r>
            <a:endParaRPr lang="en-US" dirty="0"/>
          </a:p>
        </p:txBody>
      </p:sp>
      <p:sp>
        <p:nvSpPr>
          <p:cNvPr id="7" name="Slide Number Placeholder 6">
            <a:extLst>
              <a:ext uri="{FF2B5EF4-FFF2-40B4-BE49-F238E27FC236}">
                <a16:creationId xmlns:a16="http://schemas.microsoft.com/office/drawing/2014/main" id="{251BEDDA-DC39-34B3-0184-7152623C80EB}"/>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8" name="Title 7">
            <a:extLst>
              <a:ext uri="{FF2B5EF4-FFF2-40B4-BE49-F238E27FC236}">
                <a16:creationId xmlns:a16="http://schemas.microsoft.com/office/drawing/2014/main" id="{448DA630-5CE4-7CEC-0918-EB7450FF07EA}"/>
              </a:ext>
            </a:extLst>
          </p:cNvPr>
          <p:cNvSpPr>
            <a:spLocks noGrp="1"/>
          </p:cNvSpPr>
          <p:nvPr>
            <p:ph type="title"/>
          </p:nvPr>
        </p:nvSpPr>
        <p:spPr/>
        <p:txBody>
          <a:bodyPr/>
          <a:lstStyle/>
          <a:p>
            <a:r>
              <a:rPr lang="en-US"/>
              <a:t>Click to edit Master title style</a:t>
            </a:r>
          </a:p>
        </p:txBody>
      </p:sp>
      <p:sp>
        <p:nvSpPr>
          <p:cNvPr id="9" name="Text Placeholder 9">
            <a:extLst>
              <a:ext uri="{FF2B5EF4-FFF2-40B4-BE49-F238E27FC236}">
                <a16:creationId xmlns:a16="http://schemas.microsoft.com/office/drawing/2014/main" id="{AB5653AC-57B3-3265-9EA4-4EFC4F76D2EE}"/>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
        <p:nvSpPr>
          <p:cNvPr id="2" name="Text Placeholder 4">
            <a:extLst>
              <a:ext uri="{FF2B5EF4-FFF2-40B4-BE49-F238E27FC236}">
                <a16:creationId xmlns:a16="http://schemas.microsoft.com/office/drawing/2014/main" id="{D85D7C76-4692-4CF7-A944-18917E7B922B}"/>
              </a:ext>
            </a:extLst>
          </p:cNvPr>
          <p:cNvSpPr>
            <a:spLocks noGrp="1"/>
          </p:cNvSpPr>
          <p:nvPr>
            <p:ph type="body" sz="quarter" idx="13"/>
          </p:nvPr>
        </p:nvSpPr>
        <p:spPr>
          <a:xfrm>
            <a:off x="654052" y="1023938"/>
            <a:ext cx="10928349" cy="315407"/>
          </a:xfrm>
        </p:spPr>
        <p:txBody>
          <a:bodyPr vert="horz" lIns="91440" tIns="45720" rIns="91440" bIns="45720" rtlCol="0" anchor="t">
            <a:spAutoFit/>
          </a:bodyPr>
          <a:lstStyle>
            <a:lvl1pPr marL="0" indent="0">
              <a:buNone/>
              <a:defRPr lang="en-US" sz="1600" b="1" dirty="0"/>
            </a:lvl1pPr>
          </a:lstStyle>
          <a:p>
            <a:pPr marL="171450" lvl="0" indent="-171450"/>
            <a:r>
              <a:rPr lang="en-US" dirty="0"/>
              <a:t>Click to edit Master text styles</a:t>
            </a:r>
          </a:p>
        </p:txBody>
      </p:sp>
    </p:spTree>
    <p:extLst>
      <p:ext uri="{BB962C8B-B14F-4D97-AF65-F5344CB8AC3E}">
        <p14:creationId xmlns:p14="http://schemas.microsoft.com/office/powerpoint/2010/main" val="1682519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3">
    <p:spTree>
      <p:nvGrpSpPr>
        <p:cNvPr id="1" name=""/>
        <p:cNvGrpSpPr/>
        <p:nvPr/>
      </p:nvGrpSpPr>
      <p:grpSpPr>
        <a:xfrm>
          <a:off x="0" y="0"/>
          <a:ext cx="0" cy="0"/>
          <a:chOff x="0" y="0"/>
          <a:chExt cx="0" cy="0"/>
        </a:xfrm>
      </p:grpSpPr>
      <p:pic>
        <p:nvPicPr>
          <p:cNvPr id="3" name="Picture Placeholder 15" descr="A view of a canyon from a cave&#10;&#10;Description automatically generated">
            <a:extLst>
              <a:ext uri="{FF2B5EF4-FFF2-40B4-BE49-F238E27FC236}">
                <a16:creationId xmlns:a16="http://schemas.microsoft.com/office/drawing/2014/main" id="{E630C019-82BC-173F-65C0-6C28DC47163D}"/>
              </a:ext>
            </a:extLst>
          </p:cNvPr>
          <p:cNvPicPr>
            <a:picLocks noChangeAspect="1"/>
          </p:cNvPicPr>
          <p:nvPr userDrawn="1"/>
        </p:nvPicPr>
        <p:blipFill>
          <a:blip r:embed="rId2">
            <a:extLst>
              <a:ext uri="{28A0092B-C50C-407E-A947-70E740481C1C}">
                <a14:useLocalDpi xmlns:a14="http://schemas.microsoft.com/office/drawing/2010/main" val="0"/>
              </a:ext>
            </a:extLst>
          </a:blip>
          <a:srcRect t="13445" b="13445"/>
          <a:stretch/>
        </p:blipFill>
        <p:spPr>
          <a:xfrm>
            <a:off x="0" y="5200656"/>
            <a:ext cx="12192000" cy="1657349"/>
          </a:xfrm>
          <a:prstGeom prst="rect">
            <a:avLst/>
          </a:prstGeom>
        </p:spPr>
      </p:pic>
      <p:sp>
        <p:nvSpPr>
          <p:cNvPr id="10" name="Title 1">
            <a:extLst>
              <a:ext uri="{FF2B5EF4-FFF2-40B4-BE49-F238E27FC236}">
                <a16:creationId xmlns:a16="http://schemas.microsoft.com/office/drawing/2014/main" id="{22E046BE-8A0B-1E64-CAE5-BD0447A149A7}"/>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4800" dirty="0"/>
            </a:lvl1pPr>
          </a:lstStyle>
          <a:p>
            <a:pPr lvl="0"/>
            <a:r>
              <a:rPr lang="en-US" dirty="0"/>
              <a:t>Divider Slide</a:t>
            </a:r>
          </a:p>
        </p:txBody>
      </p:sp>
      <p:sp>
        <p:nvSpPr>
          <p:cNvPr id="11" name="Content Placeholder 2">
            <a:extLst>
              <a:ext uri="{FF2B5EF4-FFF2-40B4-BE49-F238E27FC236}">
                <a16:creationId xmlns:a16="http://schemas.microsoft.com/office/drawing/2014/main" id="{155DEF63-75E7-DFE7-8261-573F6D774763}"/>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panose="020B0004020202020204" pitchFamily="34" charset="0"/>
                <a:cs typeface="Arial" panose="020B0604020202020204" pitchFamily="34" charset="0"/>
              </a:defRPr>
            </a:lvl1pPr>
          </a:lstStyle>
          <a:p>
            <a:pPr>
              <a:lnSpc>
                <a:spcPct val="100000"/>
              </a:lnSpc>
            </a:pPr>
            <a:r>
              <a:rPr lang="en-US" b="1" dirty="0" err="1"/>
              <a:t>Subheadline</a:t>
            </a:r>
            <a:endParaRPr lang="en-US" dirty="0"/>
          </a:p>
        </p:txBody>
      </p:sp>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FOR INTERNAL USE ONLY. DO NOT DISTRIBUTE TO CLIENTS.</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5B690D19-E879-4DF2-CBC4-E34E302C0570}"/>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669983"/>
            <a:ext cx="1396183" cy="220765"/>
          </a:xfrm>
          <a:prstGeom prst="rect">
            <a:avLst/>
          </a:prstGeom>
        </p:spPr>
      </p:pic>
    </p:spTree>
    <p:extLst>
      <p:ext uri="{BB962C8B-B14F-4D97-AF65-F5344CB8AC3E}">
        <p14:creationId xmlns:p14="http://schemas.microsoft.com/office/powerpoint/2010/main" val="9281201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80A99E9-62F3-85BD-075B-BC26DF1D02E0}"/>
              </a:ext>
            </a:extLst>
          </p:cNvPr>
          <p:cNvSpPr>
            <a:spLocks noGrp="1"/>
          </p:cNvSpPr>
          <p:nvPr>
            <p:ph type="ftr" sz="quarter" idx="10"/>
          </p:nvPr>
        </p:nvSpPr>
        <p:spPr/>
        <p:txBody>
          <a:bodyPr/>
          <a:lstStyle/>
          <a:p>
            <a:r>
              <a:rPr lang="en-US"/>
              <a:t>FOR INTERNAL USE ONLY. DO NOT DISTRIBUTE TO CLIENTS.</a:t>
            </a:r>
            <a:endParaRPr lang="en-US" dirty="0"/>
          </a:p>
        </p:txBody>
      </p:sp>
      <p:sp>
        <p:nvSpPr>
          <p:cNvPr id="6" name="Slide Number Placeholder 5">
            <a:extLst>
              <a:ext uri="{FF2B5EF4-FFF2-40B4-BE49-F238E27FC236}">
                <a16:creationId xmlns:a16="http://schemas.microsoft.com/office/drawing/2014/main" id="{30F80D62-2F40-8F41-97AD-1EAED1C4673F}"/>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8" name="Text Placeholder 9">
            <a:extLst>
              <a:ext uri="{FF2B5EF4-FFF2-40B4-BE49-F238E27FC236}">
                <a16:creationId xmlns:a16="http://schemas.microsoft.com/office/drawing/2014/main" id="{3B6AE707-CCAB-A340-8C24-896F52C7ECD2}"/>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lgn="just">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Tree>
    <p:extLst>
      <p:ext uri="{BB962C8B-B14F-4D97-AF65-F5344CB8AC3E}">
        <p14:creationId xmlns:p14="http://schemas.microsoft.com/office/powerpoint/2010/main" val="6342012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5136" y="987424"/>
            <a:ext cx="3932237" cy="1424305"/>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4983482" y="987425"/>
            <a:ext cx="6560820" cy="456925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65136" y="2423163"/>
            <a:ext cx="3932237" cy="318225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Click to edit Master text styles</a:t>
            </a:r>
          </a:p>
        </p:txBody>
      </p:sp>
      <p:sp>
        <p:nvSpPr>
          <p:cNvPr id="8" name="Footer Placeholder 7">
            <a:extLst>
              <a:ext uri="{FF2B5EF4-FFF2-40B4-BE49-F238E27FC236}">
                <a16:creationId xmlns:a16="http://schemas.microsoft.com/office/drawing/2014/main" id="{F89821B3-0100-0FAF-EE43-5E65F89AB44B}"/>
              </a:ext>
            </a:extLst>
          </p:cNvPr>
          <p:cNvSpPr>
            <a:spLocks noGrp="1"/>
          </p:cNvSpPr>
          <p:nvPr>
            <p:ph type="ftr" sz="quarter" idx="10"/>
          </p:nvPr>
        </p:nvSpPr>
        <p:spPr/>
        <p:txBody>
          <a:bodyPr/>
          <a:lstStyle/>
          <a:p>
            <a:r>
              <a:rPr lang="en-US"/>
              <a:t>FOR INTERNAL USE ONLY. DO NOT DISTRIBUTE TO CLIENTS.</a:t>
            </a:r>
            <a:endParaRPr lang="en-US" dirty="0"/>
          </a:p>
        </p:txBody>
      </p:sp>
      <p:sp>
        <p:nvSpPr>
          <p:cNvPr id="9" name="Slide Number Placeholder 8">
            <a:extLst>
              <a:ext uri="{FF2B5EF4-FFF2-40B4-BE49-F238E27FC236}">
                <a16:creationId xmlns:a16="http://schemas.microsoft.com/office/drawing/2014/main" id="{1720AA2A-1502-C0D7-5A1F-E49A08C299E8}"/>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10" name="Text Placeholder 9">
            <a:extLst>
              <a:ext uri="{FF2B5EF4-FFF2-40B4-BE49-F238E27FC236}">
                <a16:creationId xmlns:a16="http://schemas.microsoft.com/office/drawing/2014/main" id="{7ED58872-F843-C518-456C-0D9727AD66B6}"/>
              </a:ext>
            </a:extLst>
          </p:cNvPr>
          <p:cNvSpPr>
            <a:spLocks noGrp="1"/>
          </p:cNvSpPr>
          <p:nvPr>
            <p:ph type="body" sz="quarter" idx="12" hasCustomPrompt="1"/>
          </p:nvPr>
        </p:nvSpPr>
        <p:spPr>
          <a:xfrm>
            <a:off x="665164" y="5829300"/>
            <a:ext cx="10891837" cy="228600"/>
          </a:xfrm>
        </p:spPr>
        <p:txBody>
          <a:bodyPr vert="horz" lIns="91440" tIns="45720" rIns="91440" bIns="45720" rtlCol="0" anchor="b">
            <a:noAutofit/>
          </a:bodyPr>
          <a:lstStyle>
            <a:lvl1pPr marL="0" indent="0">
              <a:buNone/>
              <a:defRPr lang="en-US" sz="800" b="0" i="0" dirty="0">
                <a:latin typeface="Aptos" panose="020B0004020202020204" pitchFamily="34" charset="0"/>
                <a:cs typeface="Arial" panose="020B0604020202020204" pitchFamily="34" charset="0"/>
              </a:defRPr>
            </a:lvl1pPr>
          </a:lstStyle>
          <a:p>
            <a:pPr marL="171450" lvl="0" indent="-171450" defTabSz="342900"/>
            <a:r>
              <a:rPr lang="en-US" dirty="0"/>
              <a:t>Insert source here. Text will not be visible in final presentation unless populated.</a:t>
            </a:r>
          </a:p>
        </p:txBody>
      </p:sp>
    </p:spTree>
    <p:extLst>
      <p:ext uri="{BB962C8B-B14F-4D97-AF65-F5344CB8AC3E}">
        <p14:creationId xmlns:p14="http://schemas.microsoft.com/office/powerpoint/2010/main" val="32214876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isclosur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9167456-9374-FA2D-4DA5-D8BB267F464C}"/>
              </a:ext>
            </a:extLst>
          </p:cNvPr>
          <p:cNvSpPr/>
          <p:nvPr userDrawn="1"/>
        </p:nvSpPr>
        <p:spPr>
          <a:xfrm>
            <a:off x="0" y="3150920"/>
            <a:ext cx="12192000" cy="3707080"/>
          </a:xfrm>
          <a:prstGeom prst="rect">
            <a:avLst/>
          </a:prstGeom>
          <a:gradFill flip="none" rotWithShape="1">
            <a:gsLst>
              <a:gs pos="34000">
                <a:schemeClr val="bg1"/>
              </a:gs>
              <a:gs pos="100000">
                <a:schemeClr val="bg1">
                  <a:alpha val="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Footer Placeholder 2">
            <a:extLst>
              <a:ext uri="{FF2B5EF4-FFF2-40B4-BE49-F238E27FC236}">
                <a16:creationId xmlns:a16="http://schemas.microsoft.com/office/drawing/2014/main" id="{DB858DF9-3C40-73FB-B04F-724E21529CBD}"/>
              </a:ext>
            </a:extLst>
          </p:cNvPr>
          <p:cNvSpPr>
            <a:spLocks noGrp="1"/>
          </p:cNvSpPr>
          <p:nvPr>
            <p:ph type="ftr" sz="quarter" idx="10"/>
          </p:nvPr>
        </p:nvSpPr>
        <p:spPr/>
        <p:txBody>
          <a:bodyPr/>
          <a:lstStyle/>
          <a:p>
            <a:r>
              <a:rPr lang="en-US"/>
              <a:t>FOR INTERNAL USE ONLY. DO NOT DISTRIBUTE TO CLIENTS.</a:t>
            </a:r>
            <a:endParaRPr lang="en-US" dirty="0"/>
          </a:p>
        </p:txBody>
      </p:sp>
      <p:sp>
        <p:nvSpPr>
          <p:cNvPr id="4" name="Slide Number Placeholder 3">
            <a:extLst>
              <a:ext uri="{FF2B5EF4-FFF2-40B4-BE49-F238E27FC236}">
                <a16:creationId xmlns:a16="http://schemas.microsoft.com/office/drawing/2014/main" id="{2589A6EA-DC3C-B66C-3B69-F4A4CBFB85FB}"/>
              </a:ext>
            </a:extLst>
          </p:cNvPr>
          <p:cNvSpPr>
            <a:spLocks noGrp="1"/>
          </p:cNvSpPr>
          <p:nvPr>
            <p:ph type="sldNum" sz="quarter" idx="11"/>
          </p:nvPr>
        </p:nvSpPr>
        <p:spPr/>
        <p:txBody>
          <a:bodyPr/>
          <a:lstStyle/>
          <a:p>
            <a:fld id="{AB0A2F5B-9D58-954B-BE2D-971097BC211C}" type="slidenum">
              <a:rPr lang="en-US" smtClean="0"/>
              <a:pPr/>
              <a:t>‹#›</a:t>
            </a:fld>
            <a:endParaRPr lang="en-US" dirty="0"/>
          </a:p>
        </p:txBody>
      </p:sp>
      <p:sp>
        <p:nvSpPr>
          <p:cNvPr id="7" name="Text Placeholder 6">
            <a:extLst>
              <a:ext uri="{FF2B5EF4-FFF2-40B4-BE49-F238E27FC236}">
                <a16:creationId xmlns:a16="http://schemas.microsoft.com/office/drawing/2014/main" id="{86A811D8-9DAC-89C0-1CDC-DA6278E4B789}"/>
              </a:ext>
            </a:extLst>
          </p:cNvPr>
          <p:cNvSpPr>
            <a:spLocks noGrp="1"/>
          </p:cNvSpPr>
          <p:nvPr>
            <p:ph type="body" sz="quarter" idx="12" hasCustomPrompt="1"/>
          </p:nvPr>
        </p:nvSpPr>
        <p:spPr>
          <a:xfrm>
            <a:off x="664638" y="2878667"/>
            <a:ext cx="10963871" cy="3073400"/>
          </a:xfrm>
        </p:spPr>
        <p:txBody>
          <a:bodyPr anchor="b">
            <a:noAutofit/>
          </a:bodyPr>
          <a:lstStyle>
            <a:lvl1pPr marL="0" indent="0">
              <a:lnSpc>
                <a:spcPct val="100000"/>
              </a:lnSpc>
              <a:buNone/>
              <a:defRPr sz="1200" b="0" i="0">
                <a:latin typeface="Aptos" panose="020B0004020202020204" pitchFamily="34" charset="0"/>
              </a:defRPr>
            </a:lvl1pPr>
            <a:lvl2pPr>
              <a:defRPr b="0" i="0">
                <a:latin typeface="Aptos" panose="020B0004020202020204" pitchFamily="34" charset="0"/>
              </a:defRPr>
            </a:lvl2pPr>
            <a:lvl3pPr>
              <a:defRPr b="0" i="0">
                <a:latin typeface="Aptos" panose="020B0004020202020204" pitchFamily="34" charset="0"/>
              </a:defRPr>
            </a:lvl3pPr>
            <a:lvl4pPr>
              <a:defRPr b="0" i="0">
                <a:latin typeface="Aptos" panose="020B0004020202020204" pitchFamily="34" charset="0"/>
              </a:defRPr>
            </a:lvl4pPr>
            <a:lvl5pPr>
              <a:defRPr b="0" i="0">
                <a:latin typeface="Aptos" panose="020B0004020202020204" pitchFamily="34" charset="0"/>
              </a:defRPr>
            </a:lvl5pPr>
          </a:lstStyle>
          <a:p>
            <a:pPr lvl="0"/>
            <a:r>
              <a:rPr lang="en-US" dirty="0"/>
              <a:t>Disclosures Slide</a:t>
            </a:r>
          </a:p>
        </p:txBody>
      </p:sp>
      <p:pic>
        <p:nvPicPr>
          <p:cNvPr id="6" name="Graphic 5">
            <a:extLst>
              <a:ext uri="{FF2B5EF4-FFF2-40B4-BE49-F238E27FC236}">
                <a16:creationId xmlns:a16="http://schemas.microsoft.com/office/drawing/2014/main" id="{BF1BED26-C7BF-7BC5-5B8A-3643BEEA931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160821" y="669987"/>
            <a:ext cx="1396183" cy="220765"/>
          </a:xfrm>
          <a:prstGeom prst="rect">
            <a:avLst/>
          </a:prstGeom>
        </p:spPr>
      </p:pic>
    </p:spTree>
    <p:extLst>
      <p:ext uri="{BB962C8B-B14F-4D97-AF65-F5344CB8AC3E}">
        <p14:creationId xmlns:p14="http://schemas.microsoft.com/office/powerpoint/2010/main" val="2820745685"/>
      </p:ext>
    </p:extLst>
  </p:cSld>
  <p:clrMapOvr>
    <a:masterClrMapping/>
  </p:clrMapOvr>
  <p:extLst>
    <p:ext uri="{DCECCB84-F9BA-43D5-87BE-67443E8EF086}">
      <p15:sldGuideLst xmlns:p15="http://schemas.microsoft.com/office/powerpoint/2012/main">
        <p15:guide id="1" orient="horz" pos="2160">
          <p15:clr>
            <a:srgbClr val="FBAE40"/>
          </p15:clr>
        </p15:guide>
        <p15:guide id="2" pos="40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9">
    <p:spTree>
      <p:nvGrpSpPr>
        <p:cNvPr id="1" name=""/>
        <p:cNvGrpSpPr/>
        <p:nvPr/>
      </p:nvGrpSpPr>
      <p:grpSpPr>
        <a:xfrm>
          <a:off x="0" y="0"/>
          <a:ext cx="0" cy="0"/>
          <a:chOff x="0" y="0"/>
          <a:chExt cx="0" cy="0"/>
        </a:xfrm>
      </p:grpSpPr>
      <p:pic>
        <p:nvPicPr>
          <p:cNvPr id="3" name="Picture Placeholder 26" descr="A field of wheat under a cloudy sky&#10;&#10;Description automatically generated">
            <a:extLst>
              <a:ext uri="{FF2B5EF4-FFF2-40B4-BE49-F238E27FC236}">
                <a16:creationId xmlns:a16="http://schemas.microsoft.com/office/drawing/2014/main" id="{42BA0AE5-2E2B-DDFC-3D14-ECE11A7C50DB}"/>
              </a:ext>
            </a:extLst>
          </p:cNvPr>
          <p:cNvPicPr>
            <a:picLocks noChangeAspect="1"/>
          </p:cNvPicPr>
          <p:nvPr userDrawn="1"/>
        </p:nvPicPr>
        <p:blipFill rotWithShape="1">
          <a:blip r:embed="rId2"/>
          <a:srcRect t="24004" b="24004"/>
          <a:stretch/>
        </p:blipFill>
        <p:spPr>
          <a:xfrm>
            <a:off x="0" y="5200651"/>
            <a:ext cx="12192000" cy="1657349"/>
          </a:xfrm>
          <a:prstGeom prst="rect">
            <a:avLst/>
          </a:prstGeom>
        </p:spPr>
      </p:pic>
      <p:sp>
        <p:nvSpPr>
          <p:cNvPr id="10" name="Title 1">
            <a:extLst>
              <a:ext uri="{FF2B5EF4-FFF2-40B4-BE49-F238E27FC236}">
                <a16:creationId xmlns:a16="http://schemas.microsoft.com/office/drawing/2014/main" id="{22E046BE-8A0B-1E64-CAE5-BD0447A149A7}"/>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4800" dirty="0"/>
            </a:lvl1pPr>
          </a:lstStyle>
          <a:p>
            <a:pPr lvl="0"/>
            <a:r>
              <a:rPr lang="en-US" dirty="0"/>
              <a:t>Divider Slide</a:t>
            </a:r>
          </a:p>
        </p:txBody>
      </p:sp>
      <p:sp>
        <p:nvSpPr>
          <p:cNvPr id="11" name="Content Placeholder 2">
            <a:extLst>
              <a:ext uri="{FF2B5EF4-FFF2-40B4-BE49-F238E27FC236}">
                <a16:creationId xmlns:a16="http://schemas.microsoft.com/office/drawing/2014/main" id="{155DEF63-75E7-DFE7-8261-573F6D774763}"/>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panose="020B0004020202020204" pitchFamily="34" charset="0"/>
                <a:cs typeface="Arial" panose="020B0604020202020204" pitchFamily="34" charset="0"/>
              </a:defRPr>
            </a:lvl1pPr>
          </a:lstStyle>
          <a:p>
            <a:pPr>
              <a:lnSpc>
                <a:spcPct val="100000"/>
              </a:lnSpc>
            </a:pPr>
            <a:r>
              <a:rPr lang="en-US" b="1" dirty="0" err="1"/>
              <a:t>Subheadline</a:t>
            </a:r>
            <a:endParaRPr lang="en-US" dirty="0"/>
          </a:p>
        </p:txBody>
      </p:sp>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FOR INTERNAL USE ONLY. DO NOT DISTRIBUTE TO CLIENTS.</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A39E546F-BBE9-E5F0-A8DC-BEF276751733}"/>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669983"/>
            <a:ext cx="1396183" cy="220765"/>
          </a:xfrm>
          <a:prstGeom prst="rect">
            <a:avLst/>
          </a:prstGeom>
        </p:spPr>
      </p:pic>
    </p:spTree>
    <p:extLst>
      <p:ext uri="{BB962C8B-B14F-4D97-AF65-F5344CB8AC3E}">
        <p14:creationId xmlns:p14="http://schemas.microsoft.com/office/powerpoint/2010/main" val="1815119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4">
    <p:spTree>
      <p:nvGrpSpPr>
        <p:cNvPr id="1" name=""/>
        <p:cNvGrpSpPr/>
        <p:nvPr/>
      </p:nvGrpSpPr>
      <p:grpSpPr>
        <a:xfrm>
          <a:off x="0" y="0"/>
          <a:ext cx="0" cy="0"/>
          <a:chOff x="0" y="0"/>
          <a:chExt cx="0" cy="0"/>
        </a:xfrm>
      </p:grpSpPr>
      <p:pic>
        <p:nvPicPr>
          <p:cNvPr id="3" name="Picture Placeholder 5" descr="A mountain range in the distance&#10;&#10;Description automatically generated">
            <a:extLst>
              <a:ext uri="{FF2B5EF4-FFF2-40B4-BE49-F238E27FC236}">
                <a16:creationId xmlns:a16="http://schemas.microsoft.com/office/drawing/2014/main" id="{1C9E8D09-1EA9-2BC0-F354-6C2DB3CEEBF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87" r="287"/>
          <a:stretch/>
        </p:blipFill>
        <p:spPr>
          <a:xfrm>
            <a:off x="0" y="5200656"/>
            <a:ext cx="12192000" cy="1657349"/>
          </a:xfrm>
          <a:prstGeom prst="rect">
            <a:avLst/>
          </a:prstGeom>
        </p:spPr>
      </p:pic>
      <p:sp>
        <p:nvSpPr>
          <p:cNvPr id="10" name="Title 1">
            <a:extLst>
              <a:ext uri="{FF2B5EF4-FFF2-40B4-BE49-F238E27FC236}">
                <a16:creationId xmlns:a16="http://schemas.microsoft.com/office/drawing/2014/main" id="{22E046BE-8A0B-1E64-CAE5-BD0447A149A7}"/>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4800" dirty="0"/>
            </a:lvl1pPr>
          </a:lstStyle>
          <a:p>
            <a:pPr lvl="0"/>
            <a:r>
              <a:rPr lang="en-US" dirty="0"/>
              <a:t>Divider Slide</a:t>
            </a:r>
          </a:p>
        </p:txBody>
      </p:sp>
      <p:sp>
        <p:nvSpPr>
          <p:cNvPr id="11" name="Content Placeholder 2">
            <a:extLst>
              <a:ext uri="{FF2B5EF4-FFF2-40B4-BE49-F238E27FC236}">
                <a16:creationId xmlns:a16="http://schemas.microsoft.com/office/drawing/2014/main" id="{155DEF63-75E7-DFE7-8261-573F6D774763}"/>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panose="020B0004020202020204" pitchFamily="34" charset="0"/>
                <a:cs typeface="Arial" panose="020B0604020202020204" pitchFamily="34" charset="0"/>
              </a:defRPr>
            </a:lvl1pPr>
          </a:lstStyle>
          <a:p>
            <a:pPr>
              <a:lnSpc>
                <a:spcPct val="100000"/>
              </a:lnSpc>
            </a:pPr>
            <a:r>
              <a:rPr lang="en-US" b="1" dirty="0" err="1"/>
              <a:t>Subheadline</a:t>
            </a:r>
            <a:endParaRPr lang="en-US" dirty="0"/>
          </a:p>
        </p:txBody>
      </p:sp>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FOR INTERNAL USE ONLY. DO NOT DISTRIBUTE TO CLIENTS.</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08452517-A4A5-5D2E-C8FE-288CCE18BCF5}"/>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669983"/>
            <a:ext cx="1396183" cy="220765"/>
          </a:xfrm>
          <a:prstGeom prst="rect">
            <a:avLst/>
          </a:prstGeom>
        </p:spPr>
      </p:pic>
    </p:spTree>
    <p:extLst>
      <p:ext uri="{BB962C8B-B14F-4D97-AF65-F5344CB8AC3E}">
        <p14:creationId xmlns:p14="http://schemas.microsoft.com/office/powerpoint/2010/main" val="547207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5">
    <p:spTree>
      <p:nvGrpSpPr>
        <p:cNvPr id="1" name=""/>
        <p:cNvGrpSpPr/>
        <p:nvPr/>
      </p:nvGrpSpPr>
      <p:grpSpPr>
        <a:xfrm>
          <a:off x="0" y="0"/>
          <a:ext cx="0" cy="0"/>
          <a:chOff x="0" y="0"/>
          <a:chExt cx="0" cy="0"/>
        </a:xfrm>
      </p:grpSpPr>
      <p:pic>
        <p:nvPicPr>
          <p:cNvPr id="3" name="Picture Placeholder 19" descr="A sand dunes in the desert&#10;&#10;Description automatically generated">
            <a:extLst>
              <a:ext uri="{FF2B5EF4-FFF2-40B4-BE49-F238E27FC236}">
                <a16:creationId xmlns:a16="http://schemas.microsoft.com/office/drawing/2014/main" id="{517B509B-5925-A002-D7BE-D805BDA2B3F5}"/>
              </a:ext>
            </a:extLst>
          </p:cNvPr>
          <p:cNvPicPr>
            <a:picLocks noChangeAspect="1"/>
          </p:cNvPicPr>
          <p:nvPr userDrawn="1"/>
        </p:nvPicPr>
        <p:blipFill>
          <a:blip r:embed="rId2">
            <a:extLst>
              <a:ext uri="{28A0092B-C50C-407E-A947-70E740481C1C}">
                <a14:useLocalDpi xmlns:a14="http://schemas.microsoft.com/office/drawing/2010/main" val="0"/>
              </a:ext>
            </a:extLst>
          </a:blip>
          <a:srcRect l="4097" r="4097"/>
          <a:stretch/>
        </p:blipFill>
        <p:spPr>
          <a:xfrm>
            <a:off x="0" y="5200656"/>
            <a:ext cx="12192000" cy="1657349"/>
          </a:xfrm>
          <a:prstGeom prst="rect">
            <a:avLst/>
          </a:prstGeom>
        </p:spPr>
      </p:pic>
      <p:sp>
        <p:nvSpPr>
          <p:cNvPr id="10" name="Title 1">
            <a:extLst>
              <a:ext uri="{FF2B5EF4-FFF2-40B4-BE49-F238E27FC236}">
                <a16:creationId xmlns:a16="http://schemas.microsoft.com/office/drawing/2014/main" id="{22E046BE-8A0B-1E64-CAE5-BD0447A149A7}"/>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4800" dirty="0"/>
            </a:lvl1pPr>
          </a:lstStyle>
          <a:p>
            <a:pPr lvl="0"/>
            <a:r>
              <a:rPr lang="en-US" dirty="0"/>
              <a:t>Divider Slide</a:t>
            </a:r>
          </a:p>
        </p:txBody>
      </p:sp>
      <p:sp>
        <p:nvSpPr>
          <p:cNvPr id="11" name="Content Placeholder 2">
            <a:extLst>
              <a:ext uri="{FF2B5EF4-FFF2-40B4-BE49-F238E27FC236}">
                <a16:creationId xmlns:a16="http://schemas.microsoft.com/office/drawing/2014/main" id="{155DEF63-75E7-DFE7-8261-573F6D774763}"/>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panose="020B0004020202020204" pitchFamily="34" charset="0"/>
                <a:cs typeface="Arial" panose="020B0604020202020204" pitchFamily="34" charset="0"/>
              </a:defRPr>
            </a:lvl1pPr>
          </a:lstStyle>
          <a:p>
            <a:pPr>
              <a:lnSpc>
                <a:spcPct val="100000"/>
              </a:lnSpc>
            </a:pPr>
            <a:r>
              <a:rPr lang="en-US" b="1" dirty="0" err="1"/>
              <a:t>Subheadline</a:t>
            </a:r>
            <a:endParaRPr lang="en-US" dirty="0"/>
          </a:p>
        </p:txBody>
      </p:sp>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FOR INTERNAL USE ONLY. DO NOT DISTRIBUTE TO CLIENTS.</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FDAD96CB-821A-86DF-F03A-15D922F60AB2}"/>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669983"/>
            <a:ext cx="1396183" cy="220765"/>
          </a:xfrm>
          <a:prstGeom prst="rect">
            <a:avLst/>
          </a:prstGeom>
        </p:spPr>
      </p:pic>
    </p:spTree>
    <p:extLst>
      <p:ext uri="{BB962C8B-B14F-4D97-AF65-F5344CB8AC3E}">
        <p14:creationId xmlns:p14="http://schemas.microsoft.com/office/powerpoint/2010/main" val="1315857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6">
    <p:spTree>
      <p:nvGrpSpPr>
        <p:cNvPr id="1" name=""/>
        <p:cNvGrpSpPr/>
        <p:nvPr/>
      </p:nvGrpSpPr>
      <p:grpSpPr>
        <a:xfrm>
          <a:off x="0" y="0"/>
          <a:ext cx="0" cy="0"/>
          <a:chOff x="0" y="0"/>
          <a:chExt cx="0" cy="0"/>
        </a:xfrm>
      </p:grpSpPr>
      <p:pic>
        <p:nvPicPr>
          <p:cNvPr id="3" name="Picture Placeholder 18" descr="A group of trees in front of mountains&#10;&#10;Description automatically generated">
            <a:extLst>
              <a:ext uri="{FF2B5EF4-FFF2-40B4-BE49-F238E27FC236}">
                <a16:creationId xmlns:a16="http://schemas.microsoft.com/office/drawing/2014/main" id="{69957B6E-D315-5B60-773E-8EF72EB9D4AC}"/>
              </a:ext>
            </a:extLst>
          </p:cNvPr>
          <p:cNvPicPr>
            <a:picLocks noChangeAspect="1"/>
          </p:cNvPicPr>
          <p:nvPr userDrawn="1"/>
        </p:nvPicPr>
        <p:blipFill>
          <a:blip r:embed="rId2">
            <a:extLst>
              <a:ext uri="{28A0092B-C50C-407E-A947-70E740481C1C}">
                <a14:useLocalDpi xmlns:a14="http://schemas.microsoft.com/office/drawing/2010/main" val="0"/>
              </a:ext>
            </a:extLst>
          </a:blip>
          <a:srcRect l="10276" r="10276"/>
          <a:stretch/>
        </p:blipFill>
        <p:spPr>
          <a:xfrm>
            <a:off x="0" y="5200656"/>
            <a:ext cx="12192000" cy="1657349"/>
          </a:xfrm>
          <a:prstGeom prst="rect">
            <a:avLst/>
          </a:prstGeom>
        </p:spPr>
      </p:pic>
      <p:sp>
        <p:nvSpPr>
          <p:cNvPr id="10" name="Title 1">
            <a:extLst>
              <a:ext uri="{FF2B5EF4-FFF2-40B4-BE49-F238E27FC236}">
                <a16:creationId xmlns:a16="http://schemas.microsoft.com/office/drawing/2014/main" id="{22E046BE-8A0B-1E64-CAE5-BD0447A149A7}"/>
              </a:ext>
            </a:extLst>
          </p:cNvPr>
          <p:cNvSpPr>
            <a:spLocks noGrp="1"/>
          </p:cNvSpPr>
          <p:nvPr>
            <p:ph type="ctrTitle" hasCustomPrompt="1"/>
          </p:nvPr>
        </p:nvSpPr>
        <p:spPr>
          <a:xfrm>
            <a:off x="653845" y="2670048"/>
            <a:ext cx="10890457" cy="762000"/>
          </a:xfrm>
          <a:prstGeom prst="rect">
            <a:avLst/>
          </a:prstGeom>
        </p:spPr>
        <p:txBody>
          <a:bodyPr vert="horz" lIns="91440" tIns="45720" rIns="91440" bIns="45720" rtlCol="0" anchor="t">
            <a:noAutofit/>
          </a:bodyPr>
          <a:lstStyle>
            <a:lvl1pPr>
              <a:defRPr lang="en-US" sz="4800" dirty="0"/>
            </a:lvl1pPr>
          </a:lstStyle>
          <a:p>
            <a:pPr lvl="0"/>
            <a:r>
              <a:rPr lang="en-US" dirty="0"/>
              <a:t>Divider Slide</a:t>
            </a:r>
          </a:p>
        </p:txBody>
      </p:sp>
      <p:sp>
        <p:nvSpPr>
          <p:cNvPr id="11" name="Content Placeholder 2">
            <a:extLst>
              <a:ext uri="{FF2B5EF4-FFF2-40B4-BE49-F238E27FC236}">
                <a16:creationId xmlns:a16="http://schemas.microsoft.com/office/drawing/2014/main" id="{155DEF63-75E7-DFE7-8261-573F6D774763}"/>
              </a:ext>
            </a:extLst>
          </p:cNvPr>
          <p:cNvSpPr>
            <a:spLocks noGrp="1"/>
          </p:cNvSpPr>
          <p:nvPr>
            <p:ph idx="14" hasCustomPrompt="1"/>
          </p:nvPr>
        </p:nvSpPr>
        <p:spPr>
          <a:xfrm>
            <a:off x="653845" y="2424353"/>
            <a:ext cx="10890457" cy="242648"/>
          </a:xfrm>
        </p:spPr>
        <p:txBody>
          <a:bodyPr anchor="b">
            <a:noAutofit/>
          </a:bodyPr>
          <a:lstStyle>
            <a:lvl1pPr marL="0" indent="0" algn="l">
              <a:buNone/>
              <a:defRPr sz="1600" b="0" i="0" baseline="0">
                <a:latin typeface="Aptos" panose="020B0004020202020204" pitchFamily="34" charset="0"/>
                <a:cs typeface="Arial" panose="020B0604020202020204" pitchFamily="34" charset="0"/>
              </a:defRPr>
            </a:lvl1pPr>
          </a:lstStyle>
          <a:p>
            <a:pPr>
              <a:lnSpc>
                <a:spcPct val="100000"/>
              </a:lnSpc>
            </a:pPr>
            <a:r>
              <a:rPr lang="en-US" b="1" dirty="0" err="1"/>
              <a:t>Subheadline</a:t>
            </a:r>
            <a:endParaRPr lang="en-US" dirty="0"/>
          </a:p>
        </p:txBody>
      </p:sp>
      <p:sp>
        <p:nvSpPr>
          <p:cNvPr id="7" name="Footer Placeholder 6">
            <a:extLst>
              <a:ext uri="{FF2B5EF4-FFF2-40B4-BE49-F238E27FC236}">
                <a16:creationId xmlns:a16="http://schemas.microsoft.com/office/drawing/2014/main" id="{A7B0FFBA-26FF-87D9-1A67-7F3DBA6BB14C}"/>
              </a:ext>
            </a:extLst>
          </p:cNvPr>
          <p:cNvSpPr>
            <a:spLocks noGrp="1"/>
          </p:cNvSpPr>
          <p:nvPr>
            <p:ph type="ftr" sz="quarter" idx="10"/>
          </p:nvPr>
        </p:nvSpPr>
        <p:spPr/>
        <p:txBody>
          <a:bodyPr/>
          <a:lstStyle>
            <a:lvl1pPr>
              <a:defRPr>
                <a:solidFill>
                  <a:schemeClr val="bg1"/>
                </a:solidFill>
                <a:effectLst>
                  <a:outerShdw blurRad="194357" algn="ctr" rotWithShape="0">
                    <a:prstClr val="black">
                      <a:alpha val="85105"/>
                    </a:prstClr>
                  </a:outerShdw>
                </a:effectLst>
              </a:defRPr>
            </a:lvl1pPr>
          </a:lstStyle>
          <a:p>
            <a:r>
              <a:rPr lang="en-US"/>
              <a:t>FOR INTERNAL USE ONLY. DO NOT DISTRIBUTE TO CLIENTS.</a:t>
            </a:r>
            <a:endParaRPr lang="en-US" dirty="0"/>
          </a:p>
        </p:txBody>
      </p:sp>
      <p:sp>
        <p:nvSpPr>
          <p:cNvPr id="8" name="Slide Number Placeholder 7">
            <a:extLst>
              <a:ext uri="{FF2B5EF4-FFF2-40B4-BE49-F238E27FC236}">
                <a16:creationId xmlns:a16="http://schemas.microsoft.com/office/drawing/2014/main" id="{38B3FC55-8E2C-EE21-E834-D8A465C15314}"/>
              </a:ext>
            </a:extLst>
          </p:cNvPr>
          <p:cNvSpPr>
            <a:spLocks noGrp="1"/>
          </p:cNvSpPr>
          <p:nvPr>
            <p:ph type="sldNum" sz="quarter" idx="11"/>
          </p:nvPr>
        </p:nvSpPr>
        <p:spPr/>
        <p:txBody>
          <a:bodyPr/>
          <a:lstStyle>
            <a:lvl1pPr>
              <a:defRPr>
                <a:solidFill>
                  <a:schemeClr val="bg1"/>
                </a:solidFill>
                <a:effectLst>
                  <a:outerShdw blurRad="194357" algn="ctr" rotWithShape="0">
                    <a:prstClr val="black">
                      <a:alpha val="85105"/>
                    </a:prstClr>
                  </a:outerShdw>
                </a:effectLst>
              </a:defRPr>
            </a:lvl1pPr>
          </a:lstStyle>
          <a:p>
            <a:fld id="{AB0A2F5B-9D58-954B-BE2D-971097BC211C}" type="slidenum">
              <a:rPr lang="en-US" smtClean="0"/>
              <a:pPr/>
              <a:t>‹#›</a:t>
            </a:fld>
            <a:endParaRPr lang="en-US" dirty="0"/>
          </a:p>
        </p:txBody>
      </p:sp>
      <p:pic>
        <p:nvPicPr>
          <p:cNvPr id="4" name="Graphic 3">
            <a:extLst>
              <a:ext uri="{FF2B5EF4-FFF2-40B4-BE49-F238E27FC236}">
                <a16:creationId xmlns:a16="http://schemas.microsoft.com/office/drawing/2014/main" id="{A39E546F-BBE9-E5F0-A8DC-BEF276751733}"/>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160818" y="669983"/>
            <a:ext cx="1396183" cy="220765"/>
          </a:xfrm>
          <a:prstGeom prst="rect">
            <a:avLst/>
          </a:prstGeom>
        </p:spPr>
      </p:pic>
    </p:spTree>
    <p:extLst>
      <p:ext uri="{BB962C8B-B14F-4D97-AF65-F5344CB8AC3E}">
        <p14:creationId xmlns:p14="http://schemas.microsoft.com/office/powerpoint/2010/main" val="21518279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image" Target="../media/image2.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image" Target="../media/image3.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4.sv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3845" y="537341"/>
            <a:ext cx="10903159" cy="508589"/>
          </a:xfrm>
          <a:prstGeom prst="rect">
            <a:avLst/>
          </a:prstGeom>
        </p:spPr>
        <p:txBody>
          <a:bodyPr vert="horz" lIns="91440" tIns="45720" rIns="91440" bIns="45720" rtlCol="0" anchor="t">
            <a:noAutofit/>
          </a:bodyPr>
          <a:lstStyle/>
          <a:p>
            <a:pPr lvl="0" defTabSz="914341"/>
            <a:r>
              <a:rPr lang="en-US" dirty="0"/>
              <a:t>Click to edit Master title style</a:t>
            </a:r>
          </a:p>
        </p:txBody>
      </p:sp>
      <p:sp>
        <p:nvSpPr>
          <p:cNvPr id="3" name="Text Placeholder 2"/>
          <p:cNvSpPr>
            <a:spLocks noGrp="1"/>
          </p:cNvSpPr>
          <p:nvPr>
            <p:ph type="body" idx="1"/>
          </p:nvPr>
        </p:nvSpPr>
        <p:spPr>
          <a:xfrm>
            <a:off x="665136" y="1790701"/>
            <a:ext cx="10891867" cy="4267200"/>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a:extLst>
              <a:ext uri="{FF2B5EF4-FFF2-40B4-BE49-F238E27FC236}">
                <a16:creationId xmlns:a16="http://schemas.microsoft.com/office/drawing/2014/main" id="{673F6195-5BC7-64E6-2DC2-F853C9E4A14C}"/>
              </a:ext>
            </a:extLst>
          </p:cNvPr>
          <p:cNvSpPr>
            <a:spLocks noGrp="1"/>
          </p:cNvSpPr>
          <p:nvPr>
            <p:ph type="sldNum" sz="quarter" idx="4"/>
          </p:nvPr>
        </p:nvSpPr>
        <p:spPr>
          <a:xfrm>
            <a:off x="665136" y="6330520"/>
            <a:ext cx="468949" cy="219456"/>
          </a:xfrm>
          <a:prstGeom prst="rect">
            <a:avLst/>
          </a:prstGeom>
        </p:spPr>
        <p:txBody>
          <a:bodyPr vert="horz" lIns="91440" tIns="45720" rIns="91440" bIns="45720" rtlCol="0" anchor="ctr"/>
          <a:lstStyle>
            <a:lvl1pPr>
              <a:defRPr lang="en-US" sz="800" b="0" i="0" smtClean="0">
                <a:solidFill>
                  <a:schemeClr val="tx1"/>
                </a:solidFill>
                <a:latin typeface="Aptos" panose="020B0004020202020204" pitchFamily="34" charset="0"/>
                <a:cs typeface="Arial" panose="020B0604020202020204" pitchFamily="34" charset="0"/>
              </a:defRPr>
            </a:lvl1pPr>
          </a:lstStyle>
          <a:p>
            <a:fld id="{AB0A2F5B-9D58-954B-BE2D-971097BC211C}" type="slidenum">
              <a:rPr lang="en-US" smtClean="0"/>
              <a:pPr/>
              <a:t>‹#›</a:t>
            </a:fld>
            <a:endParaRPr lang="en-US" dirty="0"/>
          </a:p>
        </p:txBody>
      </p:sp>
      <p:sp>
        <p:nvSpPr>
          <p:cNvPr id="8" name="Footer Placeholder 29">
            <a:extLst>
              <a:ext uri="{FF2B5EF4-FFF2-40B4-BE49-F238E27FC236}">
                <a16:creationId xmlns:a16="http://schemas.microsoft.com/office/drawing/2014/main" id="{352F70A5-4B88-7213-8E50-9B261348F1C1}"/>
              </a:ext>
            </a:extLst>
          </p:cNvPr>
          <p:cNvSpPr>
            <a:spLocks noGrp="1"/>
          </p:cNvSpPr>
          <p:nvPr>
            <p:ph type="ftr" sz="quarter" idx="3"/>
          </p:nvPr>
        </p:nvSpPr>
        <p:spPr>
          <a:xfrm>
            <a:off x="1134083" y="6330520"/>
            <a:ext cx="4632960" cy="219456"/>
          </a:xfrm>
          <a:prstGeom prst="rect">
            <a:avLst/>
          </a:prstGeom>
        </p:spPr>
        <p:txBody>
          <a:bodyPr vert="horz" wrap="none" lIns="91440" tIns="45720" rIns="91440" bIns="45720" rtlCol="0" anchor="ctr"/>
          <a:lstStyle>
            <a:lvl1pPr algn="l">
              <a:defRPr sz="800" b="0" i="0">
                <a:solidFill>
                  <a:schemeClr val="tx1"/>
                </a:solidFill>
                <a:latin typeface="Aptos" panose="020B0004020202020204" pitchFamily="34" charset="0"/>
                <a:cs typeface="Arial" panose="020B0604020202020204" pitchFamily="34" charset="0"/>
              </a:defRPr>
            </a:lvl1pPr>
          </a:lstStyle>
          <a:p>
            <a:r>
              <a:rPr lang="en-US"/>
              <a:t>FOR INTERNAL USE ONLY. DO NOT DISTRIBUTE TO CLIENTS.</a:t>
            </a:r>
            <a:endParaRPr lang="en-US" dirty="0"/>
          </a:p>
        </p:txBody>
      </p:sp>
      <p:grpSp>
        <p:nvGrpSpPr>
          <p:cNvPr id="17" name="Group 16">
            <a:extLst>
              <a:ext uri="{FF2B5EF4-FFF2-40B4-BE49-F238E27FC236}">
                <a16:creationId xmlns:a16="http://schemas.microsoft.com/office/drawing/2014/main" id="{0747711E-0195-385D-2C7D-7F5446C61D80}"/>
              </a:ext>
            </a:extLst>
          </p:cNvPr>
          <p:cNvGrpSpPr/>
          <p:nvPr userDrawn="1"/>
        </p:nvGrpSpPr>
        <p:grpSpPr>
          <a:xfrm>
            <a:off x="12345857" y="7290"/>
            <a:ext cx="3493795" cy="6379803"/>
            <a:chOff x="12345857" y="7290"/>
            <a:chExt cx="3493795" cy="6379803"/>
          </a:xfrm>
        </p:grpSpPr>
        <p:grpSp>
          <p:nvGrpSpPr>
            <p:cNvPr id="4" name="Group 3">
              <a:extLst>
                <a:ext uri="{FF2B5EF4-FFF2-40B4-BE49-F238E27FC236}">
                  <a16:creationId xmlns:a16="http://schemas.microsoft.com/office/drawing/2014/main" id="{C02BFBE1-BF6F-DFDA-C7A2-912434F6B7C9}"/>
                </a:ext>
              </a:extLst>
            </p:cNvPr>
            <p:cNvGrpSpPr/>
            <p:nvPr userDrawn="1"/>
          </p:nvGrpSpPr>
          <p:grpSpPr>
            <a:xfrm>
              <a:off x="12345857" y="7290"/>
              <a:ext cx="3493795" cy="3336752"/>
              <a:chOff x="12351223" y="0"/>
              <a:chExt cx="2526605" cy="5218878"/>
            </a:xfrm>
          </p:grpSpPr>
          <p:sp>
            <p:nvSpPr>
              <p:cNvPr id="6" name="Rectangle 5">
                <a:extLst>
                  <a:ext uri="{FF2B5EF4-FFF2-40B4-BE49-F238E27FC236}">
                    <a16:creationId xmlns:a16="http://schemas.microsoft.com/office/drawing/2014/main" id="{AB17845B-B45D-1CBB-08A5-52B1DA1B62C4}"/>
                  </a:ext>
                </a:extLst>
              </p:cNvPr>
              <p:cNvSpPr/>
              <p:nvPr userDrawn="1"/>
            </p:nvSpPr>
            <p:spPr>
              <a:xfrm>
                <a:off x="12351223" y="0"/>
                <a:ext cx="2526605" cy="5218878"/>
              </a:xfrm>
              <a:prstGeom prst="rect">
                <a:avLst/>
              </a:prstGeom>
              <a:noFill/>
              <a:ln w="1270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sz="1600" b="1" i="0" u="none" strike="noStrike" kern="0" cap="none" spc="0" normalizeH="0" baseline="0" noProof="0" dirty="0">
                    <a:ln>
                      <a:noFill/>
                    </a:ln>
                    <a:solidFill>
                      <a:schemeClr val="tx1">
                        <a:lumMod val="50000"/>
                      </a:schemeClr>
                    </a:solidFill>
                    <a:effectLst/>
                    <a:uLnTx/>
                    <a:uFillTx/>
                    <a:latin typeface="+mn-lt"/>
                    <a:ea typeface="PP Eiko" pitchFamily="2" charset="-128"/>
                    <a:cs typeface="Arial Narrow" panose="020B0604020202020204" pitchFamily="34" charset="0"/>
                  </a:rPr>
                  <a:t>HOW TO USE THIS SLIDE</a:t>
                </a:r>
              </a:p>
              <a:p>
                <a:pPr marL="0" marR="0" lvl="0" indent="0" defTabSz="914400" eaLnBrk="1" fontAlgn="auto" latinLnBrk="0" hangingPunct="1">
                  <a:lnSpc>
                    <a:spcPct val="100000"/>
                  </a:lnSpc>
                  <a:spcBef>
                    <a:spcPts val="0"/>
                  </a:spcBef>
                  <a:spcAft>
                    <a:spcPts val="600"/>
                  </a:spcAft>
                  <a:buClrTx/>
                  <a:buSzTx/>
                  <a:buFontTx/>
                  <a:buNone/>
                  <a:tabLst/>
                  <a:defRPr/>
                </a:pPr>
                <a:r>
                  <a:rPr kumimoji="0" lang="en-US" sz="1100" b="1" i="0" u="none" strike="noStrike" kern="0" cap="none" spc="0" normalizeH="0" baseline="0" noProof="0" dirty="0">
                    <a:ln>
                      <a:noFill/>
                    </a:ln>
                    <a:solidFill>
                      <a:schemeClr val="tx1"/>
                    </a:solidFill>
                    <a:effectLst/>
                    <a:uLnTx/>
                    <a:uFillTx/>
                    <a:latin typeface="+mn-lt"/>
                    <a:ea typeface="PP Eiko" pitchFamily="2" charset="-128"/>
                    <a:cs typeface="Arial Narrow" panose="020B0604020202020204" pitchFamily="34" charset="0"/>
                  </a:rPr>
                  <a:t>ACCESSING BULLET STYLES</a:t>
                </a:r>
              </a:p>
              <a:p>
                <a:pPr marL="285750" marR="0" lvl="0" indent="-285750" defTabSz="914400" eaLnBrk="0" fontAlgn="base" latinLnBrk="0" hangingPunct="0">
                  <a:lnSpc>
                    <a:spcPct val="100000"/>
                  </a:lnSpc>
                  <a:spcBef>
                    <a:spcPct val="0"/>
                  </a:spcBef>
                  <a:spcAft>
                    <a:spcPts val="600"/>
                  </a:spcAft>
                  <a:buClrTx/>
                  <a:buSzTx/>
                  <a:buFont typeface="Arial" panose="020B0604020202020204" pitchFamily="34" charset="0"/>
                  <a:buChar char="•"/>
                  <a:tabLst/>
                  <a:defRPr/>
                </a:pPr>
                <a:r>
                  <a:rPr kumimoji="0" lang="en-US" sz="1400" b="0" i="0" u="none" strike="noStrike" kern="0" cap="none" spc="0" normalizeH="0" baseline="0" noProof="0" dirty="0">
                    <a:ln>
                      <a:noFill/>
                    </a:ln>
                    <a:solidFill>
                      <a:schemeClr val="tx1"/>
                    </a:solidFill>
                    <a:effectLst/>
                    <a:uLnTx/>
                    <a:uFillTx/>
                    <a:latin typeface="+mn-lt"/>
                    <a:ea typeface="PP Eiko" pitchFamily="2" charset="-128"/>
                    <a:cs typeface="+mn-cs"/>
                  </a:rPr>
                  <a:t>For body text, use the indent button on the Home Tab to get to the second layer of styling.</a:t>
                </a:r>
              </a:p>
              <a:p>
                <a:pPr marL="0" marR="0" lvl="0" indent="0" defTabSz="914400" eaLnBrk="1" fontAlgn="auto" latinLnBrk="0" hangingPunct="1">
                  <a:lnSpc>
                    <a:spcPct val="100000"/>
                  </a:lnSpc>
                  <a:spcBef>
                    <a:spcPts val="0"/>
                  </a:spcBef>
                  <a:spcAft>
                    <a:spcPts val="600"/>
                  </a:spcAft>
                  <a:buClrTx/>
                  <a:buSzTx/>
                  <a:buFont typeface="Arial" panose="020B0604020202020204" pitchFamily="34" charset="0"/>
                  <a:buNone/>
                  <a:tabLst/>
                  <a:defRPr/>
                </a:pPr>
                <a:endParaRPr kumimoji="0" lang="en-US" sz="1400" b="0" i="0" u="none" strike="noStrike" kern="0" cap="none" spc="0" normalizeH="0" baseline="0" noProof="0" dirty="0">
                  <a:ln>
                    <a:noFill/>
                  </a:ln>
                  <a:solidFill>
                    <a:schemeClr val="tx1"/>
                  </a:solidFill>
                  <a:effectLst/>
                  <a:uLnTx/>
                  <a:uFillTx/>
                  <a:latin typeface="+mn-lt"/>
                  <a:ea typeface="PP Eiko" pitchFamily="2" charset="-128"/>
                  <a:cs typeface="+mn-cs"/>
                </a:endParaRPr>
              </a:p>
            </p:txBody>
          </p:sp>
          <p:pic>
            <p:nvPicPr>
              <p:cNvPr id="9" name="Picture 8" descr="Graphical user interface, application&#10;&#10;Description automatically generated">
                <a:extLst>
                  <a:ext uri="{FF2B5EF4-FFF2-40B4-BE49-F238E27FC236}">
                    <a16:creationId xmlns:a16="http://schemas.microsoft.com/office/drawing/2014/main" id="{39DFAF96-B55A-0F9D-04B6-AEB1AF6530DE}"/>
                  </a:ext>
                </a:extLst>
              </p:cNvPr>
              <p:cNvPicPr>
                <a:picLocks noChangeAspect="1"/>
              </p:cNvPicPr>
              <p:nvPr userDrawn="1"/>
            </p:nvPicPr>
            <p:blipFill>
              <a:blip r:embed="rId54">
                <a:extLst>
                  <a:ext uri="{28A0092B-C50C-407E-A947-70E740481C1C}">
                    <a14:useLocalDpi xmlns:a14="http://schemas.microsoft.com/office/drawing/2010/main" val="0"/>
                  </a:ext>
                </a:extLst>
              </a:blip>
              <a:stretch>
                <a:fillRect/>
              </a:stretch>
            </p:blipFill>
            <p:spPr>
              <a:xfrm>
                <a:off x="12637109" y="2009976"/>
                <a:ext cx="507498" cy="429280"/>
              </a:xfrm>
              <a:prstGeom prst="rect">
                <a:avLst/>
              </a:prstGeom>
            </p:spPr>
          </p:pic>
        </p:grpSp>
        <p:sp>
          <p:nvSpPr>
            <p:cNvPr id="11" name="Rectangle 10">
              <a:extLst>
                <a:ext uri="{FF2B5EF4-FFF2-40B4-BE49-F238E27FC236}">
                  <a16:creationId xmlns:a16="http://schemas.microsoft.com/office/drawing/2014/main" id="{B740056A-0245-688C-ED24-9B036A1197D8}"/>
                </a:ext>
              </a:extLst>
            </p:cNvPr>
            <p:cNvSpPr/>
            <p:nvPr userDrawn="1"/>
          </p:nvSpPr>
          <p:spPr>
            <a:xfrm>
              <a:off x="12345860" y="2034339"/>
              <a:ext cx="3493792" cy="43527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1" i="0" u="none" strike="noStrike" kern="0" cap="none" spc="0" normalizeH="0" baseline="0" noProof="0" dirty="0">
                  <a:ln>
                    <a:noFill/>
                  </a:ln>
                  <a:solidFill>
                    <a:srgbClr val="5E6367"/>
                  </a:solidFill>
                  <a:effectLst/>
                  <a:uLnTx/>
                  <a:uFillTx/>
                  <a:latin typeface="Aptos"/>
                  <a:ea typeface="PP Eiko" pitchFamily="2" charset="-128"/>
                  <a:cs typeface="Arial Narrow" panose="020B0604020202020204" pitchFamily="34" charset="0"/>
                </a:rPr>
                <a:t>RESETTING THE SLIDE</a:t>
              </a:r>
            </a:p>
            <a:p>
              <a:pPr marL="285750" indent="-285750" algn="l">
                <a:spcAft>
                  <a:spcPts val="600"/>
                </a:spcAft>
                <a:buFont typeface="Arial" panose="020B0604020202020204" pitchFamily="34" charset="0"/>
                <a:buChar char="•"/>
              </a:pPr>
              <a:r>
                <a:rPr lang="en-US" sz="1400" dirty="0">
                  <a:solidFill>
                    <a:schemeClr val="tx1"/>
                  </a:solidFill>
                  <a:latin typeface="+mn-lt"/>
                  <a:ea typeface="PP Eiko" pitchFamily="2" charset="-128"/>
                </a:rPr>
                <a:t>If you need to reset the slide, you can select the HOME tab, and select “Reset” next to the New Slide button.</a:t>
              </a:r>
            </a:p>
          </p:txBody>
        </p:sp>
        <p:grpSp>
          <p:nvGrpSpPr>
            <p:cNvPr id="12" name="Group 11">
              <a:extLst>
                <a:ext uri="{FF2B5EF4-FFF2-40B4-BE49-F238E27FC236}">
                  <a16:creationId xmlns:a16="http://schemas.microsoft.com/office/drawing/2014/main" id="{2D5BCA58-1A7D-85E8-D964-330626C7CEC2}"/>
                </a:ext>
              </a:extLst>
            </p:cNvPr>
            <p:cNvGrpSpPr/>
            <p:nvPr userDrawn="1"/>
          </p:nvGrpSpPr>
          <p:grpSpPr>
            <a:xfrm>
              <a:off x="12769757" y="3072822"/>
              <a:ext cx="2673921" cy="646939"/>
              <a:chOff x="24914984" y="8524405"/>
              <a:chExt cx="1894305" cy="561070"/>
            </a:xfrm>
          </p:grpSpPr>
          <p:pic>
            <p:nvPicPr>
              <p:cNvPr id="13" name="Picture 12">
                <a:extLst>
                  <a:ext uri="{FF2B5EF4-FFF2-40B4-BE49-F238E27FC236}">
                    <a16:creationId xmlns:a16="http://schemas.microsoft.com/office/drawing/2014/main" id="{82AA9D1C-E1F8-0CAC-2057-9964A1914106}"/>
                  </a:ext>
                </a:extLst>
              </p:cNvPr>
              <p:cNvPicPr>
                <a:picLocks noChangeAspect="1"/>
              </p:cNvPicPr>
              <p:nvPr userDrawn="1"/>
            </p:nvPicPr>
            <p:blipFill rotWithShape="1">
              <a:blip r:embed="rId55"/>
              <a:srcRect l="56592" t="52552" r="19607" b="24156"/>
              <a:stretch/>
            </p:blipFill>
            <p:spPr>
              <a:xfrm>
                <a:off x="25987013" y="8819259"/>
                <a:ext cx="450850" cy="130683"/>
              </a:xfrm>
              <a:prstGeom prst="rect">
                <a:avLst/>
              </a:prstGeom>
            </p:spPr>
          </p:pic>
          <p:pic>
            <p:nvPicPr>
              <p:cNvPr id="14" name="Picture 13">
                <a:extLst>
                  <a:ext uri="{FF2B5EF4-FFF2-40B4-BE49-F238E27FC236}">
                    <a16:creationId xmlns:a16="http://schemas.microsoft.com/office/drawing/2014/main" id="{E5F02B27-5A43-5D39-67DF-775C1C11CCE1}"/>
                  </a:ext>
                </a:extLst>
              </p:cNvPr>
              <p:cNvPicPr>
                <a:picLocks noChangeAspect="1"/>
              </p:cNvPicPr>
              <p:nvPr userDrawn="1"/>
            </p:nvPicPr>
            <p:blipFill>
              <a:blip r:embed="rId55">
                <a:alphaModFix amt="51000"/>
              </a:blip>
              <a:stretch>
                <a:fillRect/>
              </a:stretch>
            </p:blipFill>
            <p:spPr>
              <a:xfrm>
                <a:off x="24914984" y="8524405"/>
                <a:ext cx="1894305" cy="561070"/>
              </a:xfrm>
              <a:prstGeom prst="rect">
                <a:avLst/>
              </a:prstGeom>
            </p:spPr>
          </p:pic>
          <p:sp>
            <p:nvSpPr>
              <p:cNvPr id="15" name="Rounded Rectangle 14">
                <a:extLst>
                  <a:ext uri="{FF2B5EF4-FFF2-40B4-BE49-F238E27FC236}">
                    <a16:creationId xmlns:a16="http://schemas.microsoft.com/office/drawing/2014/main" id="{6D316A2F-840F-205F-5B08-EAF0CC586674}"/>
                  </a:ext>
                </a:extLst>
              </p:cNvPr>
              <p:cNvSpPr/>
              <p:nvPr userDrawn="1"/>
            </p:nvSpPr>
            <p:spPr>
              <a:xfrm>
                <a:off x="25987012" y="8819259"/>
                <a:ext cx="450850" cy="130683"/>
              </a:xfrm>
              <a:prstGeom prst="roundRect">
                <a:avLst/>
              </a:prstGeom>
              <a:noFill/>
              <a:ln>
                <a:solidFill>
                  <a:schemeClr val="accent6"/>
                </a:solidFill>
              </a:ln>
              <a:effectLst>
                <a:outerShdw blurRad="24014"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err="1">
                  <a:solidFill>
                    <a:schemeClr val="tx1"/>
                  </a:solidFill>
                  <a:latin typeface="+mn-lt"/>
                  <a:ea typeface="PP Eiko" pitchFamily="2" charset="-128"/>
                </a:endParaRPr>
              </a:p>
            </p:txBody>
          </p:sp>
        </p:grpSp>
      </p:grpSp>
      <p:pic>
        <p:nvPicPr>
          <p:cNvPr id="16" name="Graphic 15">
            <a:extLst>
              <a:ext uri="{FF2B5EF4-FFF2-40B4-BE49-F238E27FC236}">
                <a16:creationId xmlns:a16="http://schemas.microsoft.com/office/drawing/2014/main" id="{63395A26-329A-245E-A78A-173AE4A93F77}"/>
              </a:ext>
            </a:extLst>
          </p:cNvPr>
          <p:cNvPicPr>
            <a:picLocks noChangeAspect="1"/>
          </p:cNvPicPr>
          <p:nvPr userDrawn="1"/>
        </p:nvPicPr>
        <p:blipFill>
          <a:blip r:embed="rId56" cstate="screen">
            <a:extLst>
              <a:ext uri="{28A0092B-C50C-407E-A947-70E740481C1C}">
                <a14:useLocalDpi xmlns:a14="http://schemas.microsoft.com/office/drawing/2010/main"/>
              </a:ext>
              <a:ext uri="{96DAC541-7B7A-43D3-8B79-37D633B846F1}">
                <asvg:svgBlip xmlns:asvg="http://schemas.microsoft.com/office/drawing/2016/SVG/main" r:embed="rId57"/>
              </a:ext>
            </a:extLst>
          </a:blip>
          <a:stretch>
            <a:fillRect/>
          </a:stretch>
        </p:blipFill>
        <p:spPr>
          <a:xfrm>
            <a:off x="10542855" y="6387093"/>
            <a:ext cx="1030123" cy="162883"/>
          </a:xfrm>
          <a:prstGeom prst="rect">
            <a:avLst/>
          </a:prstGeom>
        </p:spPr>
      </p:pic>
    </p:spTree>
    <p:extLst>
      <p:ext uri="{BB962C8B-B14F-4D97-AF65-F5344CB8AC3E}">
        <p14:creationId xmlns:p14="http://schemas.microsoft.com/office/powerpoint/2010/main" val="56879919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59" r:id="rId6"/>
    <p:sldLayoutId id="2147483713" r:id="rId7"/>
    <p:sldLayoutId id="2147483714" r:id="rId8"/>
    <p:sldLayoutId id="2147483715" r:id="rId9"/>
    <p:sldLayoutId id="2147483757" r:id="rId10"/>
    <p:sldLayoutId id="2147483758"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 id="2147483728" r:id="rId24"/>
    <p:sldLayoutId id="2147483729" r:id="rId25"/>
    <p:sldLayoutId id="2147483730" r:id="rId26"/>
    <p:sldLayoutId id="2147483731" r:id="rId27"/>
    <p:sldLayoutId id="2147483732" r:id="rId28"/>
    <p:sldLayoutId id="2147483733" r:id="rId29"/>
    <p:sldLayoutId id="2147483734" r:id="rId30"/>
    <p:sldLayoutId id="2147483735" r:id="rId31"/>
    <p:sldLayoutId id="2147483736" r:id="rId32"/>
    <p:sldLayoutId id="2147483737" r:id="rId33"/>
    <p:sldLayoutId id="2147483738" r:id="rId34"/>
    <p:sldLayoutId id="2147483739" r:id="rId35"/>
    <p:sldLayoutId id="2147483740" r:id="rId36"/>
    <p:sldLayoutId id="2147483741" r:id="rId37"/>
    <p:sldLayoutId id="2147483742" r:id="rId38"/>
    <p:sldLayoutId id="2147483743" r:id="rId39"/>
    <p:sldLayoutId id="2147483744" r:id="rId40"/>
    <p:sldLayoutId id="2147483745" r:id="rId41"/>
    <p:sldLayoutId id="2147483746" r:id="rId42"/>
    <p:sldLayoutId id="2147483747" r:id="rId43"/>
    <p:sldLayoutId id="2147483748" r:id="rId44"/>
    <p:sldLayoutId id="2147483749" r:id="rId45"/>
    <p:sldLayoutId id="2147483750" r:id="rId46"/>
    <p:sldLayoutId id="2147483751" r:id="rId47"/>
    <p:sldLayoutId id="2147483752" r:id="rId48"/>
    <p:sldLayoutId id="2147483753" r:id="rId49"/>
    <p:sldLayoutId id="2147483754" r:id="rId50"/>
    <p:sldLayoutId id="2147483755" r:id="rId51"/>
    <p:sldLayoutId id="2147483756" r:id="rId52"/>
  </p:sldLayoutIdLst>
  <p:hf hdr="0" dt="0"/>
  <p:txStyles>
    <p:titleStyle>
      <a:lvl1pPr algn="l" defTabSz="685800" rtl="0" eaLnBrk="1" latinLnBrk="0" hangingPunct="1">
        <a:lnSpc>
          <a:spcPct val="90000"/>
        </a:lnSpc>
        <a:spcBef>
          <a:spcPct val="0"/>
        </a:spcBef>
        <a:buNone/>
        <a:defRPr lang="en-US" sz="3200" b="0" i="0" kern="1200" dirty="0">
          <a:solidFill>
            <a:schemeClr val="tx1"/>
          </a:solidFill>
          <a:latin typeface="Georgia" panose="02040502050405020303" pitchFamily="18" charset="0"/>
          <a:ea typeface="+mj-ea"/>
          <a:cs typeface="Times New Roman" panose="02020603050405020304" pitchFamily="18" charset="0"/>
        </a:defRPr>
      </a:lvl1pPr>
    </p:titleStyle>
    <p:bodyStyle>
      <a:lvl1pPr marL="182880" indent="-182880" algn="l" defTabSz="685800" rtl="0" eaLnBrk="1" latinLnBrk="0" hangingPunct="1">
        <a:lnSpc>
          <a:spcPct val="90000"/>
        </a:lnSpc>
        <a:spcBef>
          <a:spcPts val="750"/>
        </a:spcBef>
        <a:buFont typeface="Wingdings" pitchFamily="2" charset="2"/>
        <a:buChar char="§"/>
        <a:defRPr sz="1400" kern="1200">
          <a:solidFill>
            <a:schemeClr val="tx1"/>
          </a:solidFill>
          <a:latin typeface="+mn-lt"/>
          <a:ea typeface="+mn-ea"/>
          <a:cs typeface="+mn-cs"/>
        </a:defRPr>
      </a:lvl1pPr>
      <a:lvl2pPr marL="548640" indent="-182880" algn="l" defTabSz="685800" rtl="0" eaLnBrk="1" latinLnBrk="0" hangingPunct="1">
        <a:lnSpc>
          <a:spcPct val="90000"/>
        </a:lnSpc>
        <a:spcBef>
          <a:spcPts val="375"/>
        </a:spcBef>
        <a:buFont typeface="Wingdings" pitchFamily="2" charset="2"/>
        <a:buChar char="§"/>
        <a:tabLst/>
        <a:defRPr sz="1200" kern="1200">
          <a:solidFill>
            <a:schemeClr val="tx1"/>
          </a:solidFill>
          <a:latin typeface="+mn-lt"/>
          <a:ea typeface="+mn-ea"/>
          <a:cs typeface="+mn-cs"/>
        </a:defRPr>
      </a:lvl2pPr>
      <a:lvl3pPr marL="914400" indent="-182880" algn="l" defTabSz="685800" rtl="0" eaLnBrk="1" latinLnBrk="0" hangingPunct="1">
        <a:lnSpc>
          <a:spcPct val="90000"/>
        </a:lnSpc>
        <a:spcBef>
          <a:spcPts val="375"/>
        </a:spcBef>
        <a:buFont typeface="Wingdings" pitchFamily="2" charset="2"/>
        <a:buChar char="§"/>
        <a:tabLst/>
        <a:defRPr sz="1100" kern="1200">
          <a:solidFill>
            <a:schemeClr val="tx1"/>
          </a:solidFill>
          <a:latin typeface="+mn-lt"/>
          <a:ea typeface="+mn-ea"/>
          <a:cs typeface="+mn-cs"/>
        </a:defRPr>
      </a:lvl3pPr>
      <a:lvl4pPr marL="1280160" indent="-182880" algn="l" defTabSz="685800" rtl="0" eaLnBrk="1" latinLnBrk="0" hangingPunct="1">
        <a:lnSpc>
          <a:spcPct val="90000"/>
        </a:lnSpc>
        <a:spcBef>
          <a:spcPts val="375"/>
        </a:spcBef>
        <a:buFont typeface="Wingdings" pitchFamily="2" charset="2"/>
        <a:buChar char="§"/>
        <a:tabLst/>
        <a:defRPr sz="1050" kern="1200">
          <a:solidFill>
            <a:schemeClr val="tx1"/>
          </a:solidFill>
          <a:latin typeface="+mn-lt"/>
          <a:ea typeface="+mn-ea"/>
          <a:cs typeface="+mn-cs"/>
        </a:defRPr>
      </a:lvl4pPr>
      <a:lvl5pPr marL="1645920" indent="-182880" algn="l" defTabSz="685800" rtl="0" eaLnBrk="1" latinLnBrk="0" hangingPunct="1">
        <a:lnSpc>
          <a:spcPct val="90000"/>
        </a:lnSpc>
        <a:spcBef>
          <a:spcPts val="375"/>
        </a:spcBef>
        <a:buFont typeface="Wingdings" pitchFamily="2" charset="2"/>
        <a:buChar char="§"/>
        <a:tabLst/>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8">
          <p15:clr>
            <a:srgbClr val="F26B43"/>
          </p15:clr>
        </p15:guide>
        <p15:guide id="2" pos="384" userDrawn="1">
          <p15:clr>
            <a:srgbClr val="F26B43"/>
          </p15:clr>
        </p15:guide>
        <p15:guide id="3" pos="7296" userDrawn="1">
          <p15:clr>
            <a:srgbClr val="F26B43"/>
          </p15:clr>
        </p15:guide>
        <p15:guide id="4" orient="horz" pos="1128">
          <p15:clr>
            <a:srgbClr val="A4A3A4"/>
          </p15:clr>
        </p15:guide>
        <p15:guide id="5" orient="horz" pos="3264">
          <p15:clr>
            <a:srgbClr val="A4A3A4"/>
          </p15:clr>
        </p15:guide>
        <p15:guide id="6" orient="horz" pos="3816">
          <p15:clr>
            <a:srgbClr val="F26B43"/>
          </p15:clr>
        </p15:guide>
        <p15:guide id="7" orient="horz" pos="3528">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717C0-47C1-5C51-4B9D-8658DEE5E435}"/>
            </a:ext>
          </a:extLst>
        </p:cNvPr>
        <p:cNvGrpSpPr/>
        <p:nvPr/>
      </p:nvGrpSpPr>
      <p:grpSpPr>
        <a:xfrm>
          <a:off x="0" y="0"/>
          <a:ext cx="0" cy="0"/>
          <a:chOff x="0" y="0"/>
          <a:chExt cx="0" cy="0"/>
        </a:xfrm>
      </p:grpSpPr>
      <p:pic>
        <p:nvPicPr>
          <p:cNvPr id="3" name="Picture 2" descr="A close-up of a questionnaire&#10;&#10;Description automatically generated">
            <a:extLst>
              <a:ext uri="{FF2B5EF4-FFF2-40B4-BE49-F238E27FC236}">
                <a16:creationId xmlns:a16="http://schemas.microsoft.com/office/drawing/2014/main" id="{AAA03FDB-6F2C-E42E-6D01-6509E10F4B1F}"/>
              </a:ext>
            </a:extLst>
          </p:cNvPr>
          <p:cNvPicPr>
            <a:picLocks noChangeAspect="1"/>
          </p:cNvPicPr>
          <p:nvPr/>
        </p:nvPicPr>
        <p:blipFill>
          <a:blip r:embed="rId2"/>
          <a:stretch>
            <a:fillRect/>
          </a:stretch>
        </p:blipFill>
        <p:spPr>
          <a:xfrm>
            <a:off x="9525" y="0"/>
            <a:ext cx="12172950" cy="6858000"/>
          </a:xfrm>
          <a:prstGeom prst="rect">
            <a:avLst/>
          </a:prstGeom>
        </p:spPr>
      </p:pic>
      <p:sp>
        <p:nvSpPr>
          <p:cNvPr id="10" name="Footer Placeholder 9">
            <a:extLst>
              <a:ext uri="{FF2B5EF4-FFF2-40B4-BE49-F238E27FC236}">
                <a16:creationId xmlns:a16="http://schemas.microsoft.com/office/drawing/2014/main" id="{EA1BE177-7731-7BA3-0F1F-FD45DC9437FA}"/>
              </a:ext>
            </a:extLst>
          </p:cNvPr>
          <p:cNvSpPr>
            <a:spLocks noGrp="1"/>
          </p:cNvSpPr>
          <p:nvPr>
            <p:ph type="ftr" sz="quarter" idx="27"/>
          </p:nvPr>
        </p:nvSpPr>
        <p:spPr/>
        <p:txBody>
          <a:bodyPr/>
          <a:lstStyle/>
          <a:p>
            <a:r>
              <a:rPr lang="en-US" dirty="0"/>
              <a:t>PLEASE REFER TO CONTENT DISCLOSURES AT THE END OF THIS PRESENTATION.</a:t>
            </a:r>
          </a:p>
        </p:txBody>
      </p:sp>
      <p:sp>
        <p:nvSpPr>
          <p:cNvPr id="11" name="Slide Number Placeholder 10">
            <a:extLst>
              <a:ext uri="{FF2B5EF4-FFF2-40B4-BE49-F238E27FC236}">
                <a16:creationId xmlns:a16="http://schemas.microsoft.com/office/drawing/2014/main" id="{0161975B-1B5E-55BB-D0EE-66726D7E0A1E}"/>
              </a:ext>
            </a:extLst>
          </p:cNvPr>
          <p:cNvSpPr>
            <a:spLocks noGrp="1"/>
          </p:cNvSpPr>
          <p:nvPr>
            <p:ph type="sldNum" sz="quarter" idx="28"/>
          </p:nvPr>
        </p:nvSpPr>
        <p:spPr/>
        <p:txBody>
          <a:bodyPr/>
          <a:lstStyle/>
          <a:p>
            <a:fld id="{AB0A2F5B-9D58-954B-BE2D-971097BC211C}" type="slidenum">
              <a:rPr lang="en-US" smtClean="0"/>
              <a:pPr/>
              <a:t>1</a:t>
            </a:fld>
            <a:endParaRPr lang="en-US" dirty="0"/>
          </a:p>
        </p:txBody>
      </p:sp>
    </p:spTree>
    <p:extLst>
      <p:ext uri="{BB962C8B-B14F-4D97-AF65-F5344CB8AC3E}">
        <p14:creationId xmlns:p14="http://schemas.microsoft.com/office/powerpoint/2010/main" val="3645663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lide Number Placeholder 22">
            <a:extLst>
              <a:ext uri="{FF2B5EF4-FFF2-40B4-BE49-F238E27FC236}">
                <a16:creationId xmlns:a16="http://schemas.microsoft.com/office/drawing/2014/main" id="{EFF0CF8A-8012-5A07-3AB5-4A36FF60F39E}"/>
              </a:ext>
            </a:extLst>
          </p:cNvPr>
          <p:cNvSpPr>
            <a:spLocks noGrp="1"/>
          </p:cNvSpPr>
          <p:nvPr>
            <p:ph type="sldNum" sz="quarter" idx="11"/>
          </p:nvPr>
        </p:nvSpPr>
        <p:spPr/>
        <p:txBody>
          <a:bodyPr/>
          <a:lstStyle/>
          <a:p>
            <a:fld id="{AB0A2F5B-9D58-954B-BE2D-971097BC211C}" type="slidenum">
              <a:rPr lang="en-US" smtClean="0"/>
              <a:pPr/>
              <a:t>2</a:t>
            </a:fld>
            <a:endParaRPr lang="en-US"/>
          </a:p>
        </p:txBody>
      </p:sp>
      <p:sp>
        <p:nvSpPr>
          <p:cNvPr id="19" name="Text Placeholder 18">
            <a:extLst>
              <a:ext uri="{FF2B5EF4-FFF2-40B4-BE49-F238E27FC236}">
                <a16:creationId xmlns:a16="http://schemas.microsoft.com/office/drawing/2014/main" id="{94608F55-FB87-147A-9B75-E49B4052722C}"/>
              </a:ext>
            </a:extLst>
          </p:cNvPr>
          <p:cNvSpPr>
            <a:spLocks noGrp="1"/>
          </p:cNvSpPr>
          <p:nvPr>
            <p:ph type="body" sz="quarter" idx="12"/>
          </p:nvPr>
        </p:nvSpPr>
        <p:spPr/>
        <p:txBody>
          <a:bodyPr/>
          <a:lstStyle/>
          <a:p>
            <a:pPr algn="just"/>
            <a:r>
              <a:rPr lang="en-CA" sz="1000" b="1">
                <a:cs typeface="Arial" panose="020B0604020202020204" pitchFamily="34" charset="0"/>
              </a:rPr>
              <a:t>CONTENT DISCLOSURE</a:t>
            </a:r>
            <a:endParaRPr lang="en-CA" sz="1000">
              <a:cs typeface="Arial" panose="020B0604020202020204" pitchFamily="34" charset="0"/>
            </a:endParaRPr>
          </a:p>
          <a:p>
            <a:pPr algn="just"/>
            <a:r>
              <a:rPr lang="en-CA" sz="1000">
                <a:cs typeface="Arial" panose="020B0604020202020204" pitchFamily="34" charset="0"/>
              </a:rPr>
              <a:t>This information is for educational purposes and is not intended to provide, and should not be relied upon for, accounting, legal, tax, insurance, or investment advice.  This does not constitute an offer to provide any services, nor a solicitation to purchase securities. The contents are not intended to be advice tailored to any particular person or situation. We believe the information provided is accurate and reliable, but do not warrant it as to completeness or accuracy.  This information may include opinions or forecasts, including investment strategies and economic and market conditions; however, there is no guarantee that such opinions or forecasts will prove to be correct, and they also may change without notice.  We encourage you to speak with a qualified professional regarding your scenario and the then-current applicable laws and rules.</a:t>
            </a:r>
          </a:p>
          <a:p>
            <a:pPr algn="just"/>
            <a:r>
              <a:rPr lang="en-CA" sz="1000">
                <a:cs typeface="Arial" panose="020B0604020202020204" pitchFamily="34" charset="0"/>
              </a:rPr>
              <a:t>Advisory services are offered through </a:t>
            </a:r>
            <a:r>
              <a:rPr lang="en-CA" sz="1000" err="1">
                <a:cs typeface="Arial" panose="020B0604020202020204" pitchFamily="34" charset="0"/>
              </a:rPr>
              <a:t>Corient</a:t>
            </a:r>
            <a:r>
              <a:rPr lang="en-CA" sz="1000">
                <a:cs typeface="Arial" panose="020B0604020202020204" pitchFamily="34" charset="0"/>
              </a:rPr>
              <a:t> Private Wealth LLC and its affiliates, each being a registered investment adviser (“RIA”) regulated by the U.S. Securities and Exchange Commission (“SEC”).  The advisory services are only offered in jurisdictions where the RIA is appropriately registered.  The use of the term “registered” does not imply any particular level of skill or training and does not imply any approval by the SEC. For a complete discussion of the scope of advisory services offered, fees, and other disclosures, please review the RIA’s Disclosure Brochure (Form ADV Part 2A) and Form CRS, available upon request from the RIA and online at https://adviserinfo.sec.gov/. We also encourage you to review the RIA’s Privacy Policy and Code of Ethics, which are available upon request.</a:t>
            </a:r>
          </a:p>
        </p:txBody>
      </p:sp>
    </p:spTree>
  </p:cSld>
  <p:clrMapOvr>
    <a:masterClrMapping/>
  </p:clrMapOvr>
</p:sld>
</file>

<file path=ppt/theme/theme1.xml><?xml version="1.0" encoding="utf-8"?>
<a:theme xmlns:a="http://schemas.openxmlformats.org/drawingml/2006/main" name="Corient 2023 External">
  <a:themeElements>
    <a:clrScheme name="Corient v3">
      <a:dk1>
        <a:srgbClr val="5E6367"/>
      </a:dk1>
      <a:lt1>
        <a:srgbClr val="FFFFFF"/>
      </a:lt1>
      <a:dk2>
        <a:srgbClr val="5E6367"/>
      </a:dk2>
      <a:lt2>
        <a:srgbClr val="C2C9CD"/>
      </a:lt2>
      <a:accent1>
        <a:srgbClr val="6779A3"/>
      </a:accent1>
      <a:accent2>
        <a:srgbClr val="012068"/>
      </a:accent2>
      <a:accent3>
        <a:srgbClr val="D7A94C"/>
      </a:accent3>
      <a:accent4>
        <a:srgbClr val="49847C"/>
      </a:accent4>
      <a:accent5>
        <a:srgbClr val="91B5B0"/>
      </a:accent5>
      <a:accent6>
        <a:srgbClr val="9E1A3A"/>
      </a:accent6>
      <a:hlink>
        <a:srgbClr val="002068"/>
      </a:hlink>
      <a:folHlink>
        <a:srgbClr val="9E1A3A"/>
      </a:folHlink>
    </a:clrScheme>
    <a:fontScheme name="Test">
      <a:majorFont>
        <a:latin typeface="Georgia"/>
        <a:ea typeface=""/>
        <a:cs typeface=""/>
      </a:majorFont>
      <a:minorFont>
        <a:latin typeface="Aptos"/>
        <a:ea typeface=""/>
        <a:cs typeface=""/>
      </a:minorFont>
    </a:fontScheme>
    <a:fmtScheme name="Office Them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e384eef-e0c3-4693-a7bf-71e304f34af0">
      <Terms xmlns="http://schemas.microsoft.com/office/infopath/2007/PartnerControls"/>
    </lcf76f155ced4ddcb4097134ff3c332f>
    <TaxCatchAll xmlns="4aaa658e-9bd8-4ce7-a2a2-58256088f15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E0387730FD90F409918635F34AA9471" ma:contentTypeVersion="15" ma:contentTypeDescription="Create a new document." ma:contentTypeScope="" ma:versionID="5de9ed11515e01e29b53d12eeeaf8b3a">
  <xsd:schema xmlns:xsd="http://www.w3.org/2001/XMLSchema" xmlns:xs="http://www.w3.org/2001/XMLSchema" xmlns:p="http://schemas.microsoft.com/office/2006/metadata/properties" xmlns:ns2="fe384eef-e0c3-4693-a7bf-71e304f34af0" xmlns:ns3="4aaa658e-9bd8-4ce7-a2a2-58256088f15f" targetNamespace="http://schemas.microsoft.com/office/2006/metadata/properties" ma:root="true" ma:fieldsID="8fcf2151fcc014f98d24261292dd186c" ns2:_="" ns3:_="">
    <xsd:import namespace="fe384eef-e0c3-4693-a7bf-71e304f34af0"/>
    <xsd:import namespace="4aaa658e-9bd8-4ce7-a2a2-58256088f15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2:MediaServiceLocation" minOccurs="0"/>
                <xsd:element ref="ns3:SharedWithUsers" minOccurs="0"/>
                <xsd:element ref="ns3:SharedWithDetail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384eef-e0c3-4693-a7bf-71e304f34a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1210662-2547-4b04-880c-5368d6eaa79c" ma:termSetId="09814cd3-568e-fe90-9814-8d621ff8fb84" ma:anchorId="fba54fb3-c3e1-fe81-a776-ca4b69148c4d" ma:open="true" ma:isKeyword="false">
      <xsd:complexType>
        <xsd:sequence>
          <xsd:element ref="pc:Terms" minOccurs="0" maxOccurs="1"/>
        </xsd:sequence>
      </xsd:complex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aaa658e-9bd8-4ce7-a2a2-58256088f15f"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8d7b38be-8e17-4913-9e0d-29a3f703b87f}" ma:internalName="TaxCatchAll" ma:showField="CatchAllData" ma:web="4aaa658e-9bd8-4ce7-a2a2-58256088f15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163C7F2-BFD8-4D99-A825-61E73AC7564A}">
  <ds:schemaRefs>
    <ds:schemaRef ds:uri="http://schemas.microsoft.com/sharepoint/v3/contenttype/forms"/>
  </ds:schemaRefs>
</ds:datastoreItem>
</file>

<file path=customXml/itemProps2.xml><?xml version="1.0" encoding="utf-8"?>
<ds:datastoreItem xmlns:ds="http://schemas.openxmlformats.org/officeDocument/2006/customXml" ds:itemID="{44F06A7B-0728-4EE1-8C53-A9091109EDA0}">
  <ds:schemaRefs>
    <ds:schemaRef ds:uri="http://schemas.microsoft.com/office/2006/documentManagement/types"/>
    <ds:schemaRef ds:uri="fe384eef-e0c3-4693-a7bf-71e304f34af0"/>
    <ds:schemaRef ds:uri="http://schemas.microsoft.com/office/2006/metadata/properties"/>
    <ds:schemaRef ds:uri="http://purl.org/dc/elements/1.1/"/>
    <ds:schemaRef ds:uri="http://schemas.openxmlformats.org/package/2006/metadata/core-properties"/>
    <ds:schemaRef ds:uri="http://purl.org/dc/dcmitype/"/>
    <ds:schemaRef ds:uri="http://schemas.microsoft.com/office/infopath/2007/PartnerControls"/>
    <ds:schemaRef ds:uri="4aaa658e-9bd8-4ce7-a2a2-58256088f15f"/>
    <ds:schemaRef ds:uri="http://www.w3.org/XML/1998/namespace"/>
    <ds:schemaRef ds:uri="http://purl.org/dc/terms/"/>
  </ds:schemaRefs>
</ds:datastoreItem>
</file>

<file path=customXml/itemProps3.xml><?xml version="1.0" encoding="utf-8"?>
<ds:datastoreItem xmlns:ds="http://schemas.openxmlformats.org/officeDocument/2006/customXml" ds:itemID="{57DC035D-FA30-4DB9-8C42-99C99C0486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384eef-e0c3-4693-a7bf-71e304f34af0"/>
    <ds:schemaRef ds:uri="4aaa658e-9bd8-4ce7-a2a2-58256088f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369</TotalTime>
  <Words>317</Words>
  <Application>Microsoft Office PowerPoint</Application>
  <PresentationFormat>Widescreen</PresentationFormat>
  <Paragraphs>6</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Aptos</vt:lpstr>
      <vt:lpstr>Aptos Light</vt:lpstr>
      <vt:lpstr>Arial</vt:lpstr>
      <vt:lpstr>Georgia</vt:lpstr>
      <vt:lpstr>Wingdings</vt:lpstr>
      <vt:lpstr>Corient 2023 External</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Adrienne Johnston</dc:creator>
  <cp:lastModifiedBy>Kristie Gensheimer</cp:lastModifiedBy>
  <cp:revision>40</cp:revision>
  <dcterms:created xsi:type="dcterms:W3CDTF">2022-12-19T00:01:38Z</dcterms:created>
  <dcterms:modified xsi:type="dcterms:W3CDTF">2024-03-21T15:58:32Z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0x010100EE0387730FD90F409918635F34AA9471</vt:lpwstr>
  </property>
  <property fmtid="{D5CDD505-2E9C-101B-9397-08002B2CF9AE}" pid="3" name="MSIP_Label_defa4170-0d19-0005-0004-bc88714345d2_Enabled">
    <vt:lpwstr>true</vt:lpwstr>
  </property>
  <property fmtid="{D5CDD505-2E9C-101B-9397-08002B2CF9AE}" pid="4" name="MSIP_Label_defa4170-0d19-0005-0004-bc88714345d2_SetDate">
    <vt:lpwstr>2024-02-29T15:43:30Z</vt:lpwstr>
  </property>
  <property fmtid="{D5CDD505-2E9C-101B-9397-08002B2CF9AE}" pid="5" name="MSIP_Label_defa4170-0d19-0005-0004-bc88714345d2_Method">
    <vt:lpwstr>Standard</vt:lpwstr>
  </property>
  <property fmtid="{D5CDD505-2E9C-101B-9397-08002B2CF9AE}" pid="6" name="MSIP_Label_defa4170-0d19-0005-0004-bc88714345d2_Name">
    <vt:lpwstr>defa4170-0d19-0005-0004-bc88714345d2</vt:lpwstr>
  </property>
  <property fmtid="{D5CDD505-2E9C-101B-9397-08002B2CF9AE}" pid="7" name="MSIP_Label_defa4170-0d19-0005-0004-bc88714345d2_SiteId">
    <vt:lpwstr>696c7220-1463-4575-a3af-40af893777fc</vt:lpwstr>
  </property>
  <property fmtid="{D5CDD505-2E9C-101B-9397-08002B2CF9AE}" pid="8" name="MSIP_Label_defa4170-0d19-0005-0004-bc88714345d2_ActionId">
    <vt:lpwstr>bd95fb0d-513c-42a7-8fdf-59a4e9b7d764</vt:lpwstr>
  </property>
  <property fmtid="{D5CDD505-2E9C-101B-9397-08002B2CF9AE}" pid="9" name="MSIP_Label_defa4170-0d19-0005-0004-bc88714345d2_ContentBits">
    <vt:lpwstr>0</vt:lpwstr>
  </property>
</Properties>
</file>