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7" r:id="rId4"/>
  </p:sldMasterIdLst>
  <p:notesMasterIdLst>
    <p:notesMasterId r:id="rId28"/>
  </p:notesMasterIdLst>
  <p:sldIdLst>
    <p:sldId id="355" r:id="rId5"/>
    <p:sldId id="356" r:id="rId6"/>
    <p:sldId id="357" r:id="rId7"/>
    <p:sldId id="358" r:id="rId8"/>
    <p:sldId id="359" r:id="rId9"/>
    <p:sldId id="360" r:id="rId10"/>
    <p:sldId id="361" r:id="rId11"/>
    <p:sldId id="378" r:id="rId12"/>
    <p:sldId id="363" r:id="rId13"/>
    <p:sldId id="364" r:id="rId14"/>
    <p:sldId id="379" r:id="rId15"/>
    <p:sldId id="366" r:id="rId16"/>
    <p:sldId id="380" r:id="rId17"/>
    <p:sldId id="368" r:id="rId18"/>
    <p:sldId id="381" r:id="rId19"/>
    <p:sldId id="382" r:id="rId20"/>
    <p:sldId id="383" r:id="rId21"/>
    <p:sldId id="384" r:id="rId22"/>
    <p:sldId id="385" r:id="rId23"/>
    <p:sldId id="386" r:id="rId24"/>
    <p:sldId id="387" r:id="rId25"/>
    <p:sldId id="388" r:id="rId26"/>
    <p:sldId id="377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344" userDrawn="1">
          <p15:clr>
            <a:srgbClr val="9FCC3B"/>
          </p15:clr>
        </p15:guide>
        <p15:guide id="2" pos="6744" userDrawn="1">
          <p15:clr>
            <a:srgbClr val="9FCC3B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558326-7EDA-88A0-0154-F442D8D6FF16}" name="Jackie Goldfarb" initials="JG" userId="S::jackie.goldfarb@corient.com::1f2375f2-d93b-4c63-84bc-a4d85cb0c41f" providerId="AD"/>
  <p188:author id="{927EFAA4-5842-EB67-5A97-64DB3F1AA9C4}" name="Carmella Mustachio" initials="CM" userId="S::carmella.mustachio@corient.com::bb37c7fb-c9ee-4fbe-8019-9598adb9710c" providerId="AD"/>
  <p188:author id="{E810DEBB-9ED2-65AF-1BEE-B2FDB2BC7E01}" name="Lisa Mirabella" initials="LM" userId="S::lisa.mirabella@corient.com::a13711f1-2842-4df0-9ea6-e4cee608ec4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0F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D9CF76C-B293-426B-8E50-40F4AE98F9BA}">
  <a:tblStyle styleId="{BD9CF76C-B293-426B-8E50-40F4AE98F9B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lt1"/>
              </a:solidFill>
            </a:ln>
          </a:left>
          <a:right>
            <a:ln w="0" cmpd="sng">
              <a:solidFill>
                <a:schemeClr val="lt1"/>
              </a:solidFill>
            </a:ln>
          </a:right>
          <a:top>
            <a:ln w="24000" cmpd="sng">
              <a:solidFill>
                <a:schemeClr val="accent1"/>
              </a:solidFill>
            </a:ln>
          </a:top>
          <a:bottom>
            <a:ln w="24000" cmpd="sng">
              <a:solidFill>
                <a:schemeClr val="accent1"/>
              </a:solidFill>
            </a:ln>
          </a:bottom>
          <a:insideH>
            <a:ln w="6000" cmpd="sng">
              <a:solidFill>
                <a:schemeClr val="lt2"/>
              </a:solidFill>
            </a:ln>
          </a:insideH>
          <a:insideV>
            <a:ln w="0" cmpd="sng">
              <a:solidFill>
                <a:schemeClr val="lt1"/>
              </a:solidFill>
            </a:ln>
          </a:insideV>
        </a:tcBdr>
        <a:fill>
          <a:solidFill>
            <a:schemeClr val="lt1">
              <a:tint val="20000"/>
            </a:schemeClr>
          </a:solidFill>
        </a:fill>
      </a:tcStyle>
    </a:wholeTbl>
    <a:band1H>
      <a:tcStyle>
        <a:tcBdr/>
        <a:fill>
          <a:solidFill>
            <a:schemeClr val="lt1">
              <a:tint val="40000"/>
            </a:schemeClr>
          </a:solidFill>
        </a:fill>
      </a:tcStyle>
    </a:band1H>
    <a:band2H>
      <a:tcStyle>
        <a:tcBdr/>
        <a:fill>
          <a:solidFill>
            <a:schemeClr val="lt2">
              <a:tint val="40000"/>
            </a:schemeClr>
          </a:solidFill>
        </a:fill>
      </a:tcStyle>
    </a:band2H>
    <a:band1V>
      <a:tcStyle>
        <a:tcBdr/>
        <a:fill>
          <a:solidFill>
            <a:schemeClr val="l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dk1"/>
      </a:tcTxStyle>
      <a:tcStyle>
        <a:tcBdr>
          <a:bottom>
            <a:ln w="24000" cmpd="sng">
              <a:solidFill>
                <a:schemeClr val="accent1"/>
              </a:solidFill>
            </a:ln>
          </a:bottom>
        </a:tcBdr>
        <a:fill>
          <a:solidFill>
            <a:schemeClr val="l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29"/>
    <p:restoredTop sz="96327"/>
  </p:normalViewPr>
  <p:slideViewPr>
    <p:cSldViewPr snapToGrid="0">
      <p:cViewPr varScale="1">
        <p:scale>
          <a:sx n="94" d="100"/>
          <a:sy n="94" d="100"/>
        </p:scale>
        <p:origin x="90" y="840"/>
      </p:cViewPr>
      <p:guideLst>
        <p:guide pos="4344"/>
        <p:guide pos="6744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5B50C1-1F20-FA40-8E35-0C3A8B9D5D13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3FC7BD-1ECA-F543-883D-5FC7B528C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806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3F6C3AA-334B-75BA-CDD1-8F400977A9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6981" b="24861"/>
          <a:stretch/>
        </p:blipFill>
        <p:spPr>
          <a:xfrm>
            <a:off x="0" y="5200654"/>
            <a:ext cx="12192000" cy="16573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9EC670-21D8-E4B2-6251-4263C29027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5200656"/>
            <a:ext cx="12191999" cy="165734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9158061-39B4-7AF5-8764-F0B86C32DB5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53845" y="4709747"/>
            <a:ext cx="10890457" cy="365760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b="1" dirty="0"/>
              <a:t>Presenter Name, Title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CB5093-55FC-0448-F02D-594C2D21846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8408B-0FEB-6B97-2331-6940833AC2E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AAEBFCE-33F0-BF32-BD54-D955C1FDB33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CAF3AB-5857-181A-0E27-A7EB11F629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>
                <a:latin typeface="Georgia Pro" panose="02040502050405020303" pitchFamily="18" charset="0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60508-C254-447D-EA33-3B1E301D824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b="1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38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fire&#10;&#10;Description automatically generated">
            <a:extLst>
              <a:ext uri="{FF2B5EF4-FFF2-40B4-BE49-F238E27FC236}">
                <a16:creationId xmlns:a16="http://schemas.microsoft.com/office/drawing/2014/main" id="{5B06C82D-694F-D4BD-288C-8E0B65AF58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5200656"/>
            <a:ext cx="12191999" cy="165734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39E546F-BBE9-E5F0-A8DC-BEF2767517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F3068C4-5F87-883E-7942-4D7135375A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>
                <a:latin typeface="Georgia Pro" panose="02040502050405020303" pitchFamily="18" charset="0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8325C57-23BC-6A10-1B46-731661B73CD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b="1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82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CF7A1A-143B-C2DE-5AD7-05A00EB63B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" b="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39E546F-BBE9-E5F0-A8DC-BEF2767517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010E40F-D7EB-D4CC-3AC2-594E5E7389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3181677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>
                <a:solidFill>
                  <a:schemeClr val="bg1"/>
                </a:solidFill>
                <a:latin typeface="Georgia Pro" panose="02040502050405020303" pitchFamily="18" charset="0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CC30D19-EC4F-187D-40C2-F46B20A4111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935982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solidFill>
                  <a:schemeClr val="bg1"/>
                </a:solidFill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b="1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368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8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2E046BE-8A0B-1E64-CAE5-BD0447A149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3181677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>
                <a:solidFill>
                  <a:schemeClr val="bg1"/>
                </a:solidFill>
                <a:latin typeface="Georgia Pro" panose="02040502050405020303" pitchFamily="18" charset="0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55DEF63-75E7-DFE7-8261-573F6D77476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935982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solidFill>
                  <a:schemeClr val="bg1"/>
                </a:solidFill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b="1" dirty="0" err="1"/>
              <a:t>Subheadline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39E546F-BBE9-E5F0-A8DC-BEF2767517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lum bright="10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62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aerial view of a desert&#10;&#10;Description automatically generated">
            <a:extLst>
              <a:ext uri="{FF2B5EF4-FFF2-40B4-BE49-F238E27FC236}">
                <a16:creationId xmlns:a16="http://schemas.microsoft.com/office/drawing/2014/main" id="{C1DD94FA-A2DD-AFE3-A204-3174BB012E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257802" y="-76199"/>
            <a:ext cx="1676399" cy="12192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2E046BE-8A0B-1E64-CAE5-BD0447A149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4" y="2670048"/>
            <a:ext cx="10775339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>
                <a:latin typeface="Georgia Pro" panose="02040502050405020303" pitchFamily="18" charset="0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55DEF63-75E7-DFE7-8261-573F6D77476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4" y="2423160"/>
            <a:ext cx="10775339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b="1" dirty="0" err="1"/>
              <a:t>Subheadline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078916E-BCDC-A8D2-C243-14A4F5AFE53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30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3846" y="1790701"/>
            <a:ext cx="10903158" cy="3810000"/>
          </a:xfrm>
        </p:spPr>
        <p:txBody>
          <a:bodyPr/>
          <a:lstStyle>
            <a:lvl1pPr>
              <a:defRPr sz="1400"/>
            </a:lvl1pPr>
            <a:lvl2pPr marL="517525" indent="-117475">
              <a:tabLst/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7534A30-BB43-727C-7772-C4E0968E6B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1F8BCE9-E0BD-8179-7D28-93D6B696C3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085762D-CC59-A30F-DB01-7D31172958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/>
          <a:lstStyle>
            <a:lvl1pPr marL="0" indent="0">
              <a:buNone/>
              <a:defRPr lang="en-US" sz="800" b="0" i="0" smtClean="0"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177403" indent="0">
              <a:buNone/>
              <a:defRPr lang="en-US" sz="1350" smtClean="0"/>
            </a:lvl2pPr>
            <a:lvl3pPr>
              <a:defRPr lang="en-US" sz="1350" smtClean="0"/>
            </a:lvl3pPr>
            <a:lvl4pPr>
              <a:defRPr lang="en-US" sz="1350" smtClean="0"/>
            </a:lvl4pPr>
            <a:lvl5pPr>
              <a:defRPr lang="en-US" sz="1350"/>
            </a:lvl5pPr>
          </a:lstStyle>
          <a:p>
            <a:pPr marL="0" lvl="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319975-16A4-B565-F020-A714B16811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767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A62CCC-90DA-48C0-684B-652011C0AF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2434" t="446" r="12434" b="446"/>
          <a:stretch/>
        </p:blipFill>
        <p:spPr>
          <a:xfrm rot="5400000">
            <a:off x="2666999" y="-2667002"/>
            <a:ext cx="6858002" cy="12192003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7534A30-BB43-727C-7772-C4E0968E6B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1F8BCE9-E0BD-8179-7D28-93D6B696C3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085762D-CC59-A30F-DB01-7D31172958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/>
          <a:lstStyle>
            <a:lvl1pPr marL="0" indent="0">
              <a:buNone/>
              <a:defRPr lang="en-US" sz="800" b="0" i="0" smtClean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177403" indent="0">
              <a:buNone/>
              <a:defRPr lang="en-US" sz="1350" smtClean="0"/>
            </a:lvl2pPr>
            <a:lvl3pPr>
              <a:defRPr lang="en-US" sz="1350" smtClean="0"/>
            </a:lvl3pPr>
            <a:lvl4pPr>
              <a:defRPr lang="en-US" sz="1350" smtClean="0"/>
            </a:lvl4pPr>
            <a:lvl5pPr>
              <a:defRPr lang="en-US" sz="1350"/>
            </a:lvl5pPr>
          </a:lstStyle>
          <a:p>
            <a:pPr marL="0" lvl="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319975-16A4-B565-F020-A714B16811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9" y="3061111"/>
            <a:ext cx="6774942" cy="370743"/>
          </a:xfrm>
        </p:spPr>
        <p:txBody>
          <a:bodyPr wrap="square" anchor="t">
            <a:spAutoFit/>
          </a:bodyPr>
          <a:lstStyle>
            <a:lvl1pPr marL="0" indent="0">
              <a:lnSpc>
                <a:spcPct val="120000"/>
              </a:lnSpc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62767B4-E892-5520-0C19-D18622591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7032A83-A6FB-CAF8-C49F-B9990B2B73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4050" y="2467058"/>
            <a:ext cx="6778625" cy="378111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bg1"/>
                </a:solidFill>
                <a:latin typeface="Georgia Pro" panose="02040502050405020303" pitchFamily="18" charset="0"/>
              </a:defRPr>
            </a:lvl1pPr>
            <a:lvl2pPr marL="365760" indent="0">
              <a:buNone/>
              <a:defRPr sz="2200">
                <a:latin typeface="+mj-lt"/>
              </a:defRPr>
            </a:lvl2pPr>
            <a:lvl3pPr marL="731520" indent="0">
              <a:buNone/>
              <a:defRPr sz="2200">
                <a:latin typeface="+mj-lt"/>
              </a:defRPr>
            </a:lvl3pPr>
            <a:lvl4pPr marL="1097280" indent="0">
              <a:buNone/>
              <a:defRPr sz="2200">
                <a:latin typeface="+mj-lt"/>
              </a:defRPr>
            </a:lvl4pPr>
            <a:lvl5pPr marL="1463040" indent="0">
              <a:buNone/>
              <a:defRPr sz="22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E534504-BC98-E4F2-7593-6D703AD5EE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42855" y="6387093"/>
            <a:ext cx="1030123" cy="16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918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White Content on Gray">
    <p:bg>
      <p:bgPr>
        <a:solidFill>
          <a:schemeClr val="bg2">
            <a:lumMod val="40000"/>
            <a:lumOff val="60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90701"/>
            <a:ext cx="10795003" cy="3810000"/>
          </a:xfrm>
          <a:solidFill>
            <a:schemeClr val="bg1"/>
          </a:solidFill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7534A30-BB43-727C-7772-C4E0968E6B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1F8BCE9-E0BD-8179-7D28-93D6B696C3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085762D-CC59-A30F-DB01-7D31172958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5C3F9ACD-C8F8-A368-7AEB-8FFDA069DB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1"/>
            <a:ext cx="10928349" cy="320040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0165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 Gray">
    <p:bg>
      <p:bgPr>
        <a:solidFill>
          <a:schemeClr val="bg2">
            <a:lumMod val="40000"/>
            <a:lumOff val="60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7534A30-BB43-727C-7772-C4E0968E6B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1F8BCE9-E0BD-8179-7D28-93D6B696C3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5837EFA4-E881-204F-82B1-A1B71306B660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4525964" y="1790700"/>
            <a:ext cx="7031037" cy="3810000"/>
          </a:xfrm>
          <a:solidFill>
            <a:schemeClr val="bg1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D62AFF-EE9A-ACC6-0FB3-9E795F762E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5163" y="1790698"/>
            <a:ext cx="3655377" cy="3809322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97669" indent="-91440">
              <a:buFont typeface="Wingdings" pitchFamily="2" charset="2"/>
              <a:buChar char="§"/>
              <a:defRPr sz="1200"/>
            </a:lvl2pPr>
            <a:lvl3pPr marL="554831" indent="-91440">
              <a:buFont typeface="Wingdings" pitchFamily="2" charset="2"/>
              <a:buChar char="§"/>
              <a:defRPr sz="1100"/>
            </a:lvl3pPr>
            <a:lvl4pPr marL="729854" indent="-91440">
              <a:buFont typeface="Wingdings" pitchFamily="2" charset="2"/>
              <a:buChar char="§"/>
              <a:defRPr sz="1050"/>
            </a:lvl4pPr>
            <a:lvl5pPr marL="903684" indent="-91440">
              <a:buFont typeface="Wingdings" pitchFamily="2" charset="2"/>
              <a:buChar char="§"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5DE210F-4C85-155D-8C1A-18F8D62F51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7E63AF59-6613-784A-D301-7B1E4F3815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4955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harts">
    <p:bg>
      <p:bgPr>
        <a:solidFill>
          <a:schemeClr val="bg2">
            <a:lumMod val="40000"/>
            <a:lumOff val="60000"/>
            <a:alpha val="6560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7534A30-BB43-727C-7772-C4E0968E6B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1F8BCE9-E0BD-8179-7D28-93D6B696C3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5837EFA4-E881-204F-82B1-A1B71306B660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4525964" y="1805624"/>
            <a:ext cx="7031037" cy="1783080"/>
          </a:xfrm>
          <a:solidFill>
            <a:schemeClr val="bg1"/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Chart Placeholder 4">
            <a:extLst>
              <a:ext uri="{FF2B5EF4-FFF2-40B4-BE49-F238E27FC236}">
                <a16:creationId xmlns:a16="http://schemas.microsoft.com/office/drawing/2014/main" id="{057F2DEB-F64E-9153-7DAE-A3FD56E64A6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525964" y="3817620"/>
            <a:ext cx="7031037" cy="1783080"/>
          </a:xfrm>
          <a:solidFill>
            <a:schemeClr val="bg1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D62AFF-EE9A-ACC6-0FB3-9E795F762E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5163" y="1805626"/>
            <a:ext cx="3655377" cy="17827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183356" indent="0">
              <a:buNone/>
              <a:defRPr sz="1200"/>
            </a:lvl2pPr>
            <a:lvl3pPr marL="340519" indent="0">
              <a:buNone/>
              <a:defRPr sz="1100"/>
            </a:lvl3pPr>
            <a:lvl4pPr marL="515541" indent="0">
              <a:buNone/>
              <a:defRPr sz="1050"/>
            </a:lvl4pPr>
            <a:lvl5pPr marL="689372" indent="0"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A3F93C7-1DB0-3282-6D1F-F54411910D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7702" y="3817622"/>
            <a:ext cx="3655377" cy="17827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183356" indent="0">
              <a:buNone/>
              <a:defRPr sz="1200"/>
            </a:lvl2pPr>
            <a:lvl3pPr marL="340519" indent="0">
              <a:buNone/>
              <a:defRPr sz="1100"/>
            </a:lvl3pPr>
            <a:lvl4pPr marL="515541" indent="0">
              <a:buNone/>
              <a:defRPr sz="1050"/>
            </a:lvl4pPr>
            <a:lvl5pPr marL="689372" indent="0"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5DE210F-4C85-155D-8C1A-18F8D62F51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246330F-F9EF-6EA4-5EF6-8761AC8386F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44571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5134" y="1943100"/>
            <a:ext cx="5312755" cy="3657601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4248" y="1943100"/>
            <a:ext cx="5312755" cy="3657601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657AD3-B052-E6FA-B2E2-B4EB802DA3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D83E15-3A8D-8D2B-A6A1-47970E336A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BE7B50-FA23-D7F8-C460-9FC9F85119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411425-5900-763E-E2D3-75CBED6FD7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3807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7BAB8D8-7254-C002-4F2C-FCC842F215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2486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9158061-39B4-7AF5-8764-F0B86C32DB5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53845" y="3958017"/>
            <a:ext cx="10890457" cy="365760"/>
          </a:xfrm>
        </p:spPr>
        <p:txBody>
          <a:bodyPr anchor="ctr">
            <a:normAutofit/>
          </a:bodyPr>
          <a:lstStyle>
            <a:lvl1pPr marL="0" indent="0" algn="l">
              <a:buNone/>
              <a:defRPr sz="1100" b="0" i="0" baseline="0">
                <a:solidFill>
                  <a:schemeClr val="bg1"/>
                </a:solidFill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b="1" dirty="0"/>
              <a:t>Presenter Name, Title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CB5093-55FC-0448-F02D-594C2D21846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8408B-0FEB-6B97-2331-6940833AC2E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AAEBFCE-33F0-BF32-BD54-D955C1FDB3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593F5E-13AD-3D9F-71AE-1BA6D19224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541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>
                <a:solidFill>
                  <a:schemeClr val="bg1"/>
                </a:solidFill>
                <a:latin typeface="Georgia Pro" panose="02040502050405020303" pitchFamily="18" charset="0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A8EDC-F775-012A-515A-C33AE0374FFD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solidFill>
                  <a:schemeClr val="bg1"/>
                </a:solidFill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b="1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6690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137" y="1943099"/>
            <a:ext cx="5165323" cy="561975"/>
          </a:xfrm>
        </p:spPr>
        <p:txBody>
          <a:bodyPr anchor="b"/>
          <a:lstStyle>
            <a:lvl1pPr marL="0" indent="0">
              <a:buNone/>
              <a:defRPr sz="1400" b="1" cap="none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5137" y="2505079"/>
            <a:ext cx="5165323" cy="3095625"/>
          </a:xfrm>
        </p:spPr>
        <p:txBody>
          <a:bodyPr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6242" y="1943099"/>
            <a:ext cx="5190761" cy="561975"/>
          </a:xfrm>
        </p:spPr>
        <p:txBody>
          <a:bodyPr anchor="b"/>
          <a:lstStyle>
            <a:lvl1pPr marL="0" indent="0">
              <a:buNone/>
              <a:defRPr sz="1400" b="1" cap="none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6242" y="2505079"/>
            <a:ext cx="5190761" cy="3095625"/>
          </a:xfrm>
        </p:spPr>
        <p:txBody>
          <a:bodyPr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0F1F06E0-8A04-1AA5-4261-60FE97F20D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0E55444-60A8-E48B-6EC3-67877295B9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25A195B-F013-0628-0DD9-426910F51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CF09B3F6-0CC3-76ED-C0CC-094363BFB1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658B1EB-8A35-BCBF-61A1-3E05FD8D48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90698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Hal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D080B0-5AFD-B9A0-3D10-39F46FBE86EC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17220" rtlCol="0" anchor="t" anchorCtr="0"/>
          <a:lstStyle/>
          <a:p>
            <a:pPr algn="ctr"/>
            <a:endParaRPr lang="en-US" sz="1125" b="1" dirty="0">
              <a:solidFill>
                <a:schemeClr val="tx2"/>
              </a:solidFill>
              <a:latin typeface="Georgia Pro" panose="020405020504050203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3FE269-E3B8-F52C-8BA2-036AC435FB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75525-7E3C-D1DC-6D43-7234B34FA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B0EB1472-BB8E-D6F6-9DEF-6A951D90AB5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74440" y="647701"/>
            <a:ext cx="4873035" cy="4953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Aft>
                <a:spcPts val="1800"/>
              </a:spcAft>
              <a:buNone/>
              <a:defRPr lang="en-US" sz="2200" b="0" i="0" kern="1200" dirty="0">
                <a:solidFill>
                  <a:schemeClr val="tx1"/>
                </a:solidFill>
                <a:latin typeface="Georgia Pro" panose="02040502050405020303" pitchFamily="18" charset="0"/>
                <a:ea typeface="+mj-ea"/>
                <a:cs typeface="Times New Roman" panose="02020603050405020304" pitchFamily="18" charset="0"/>
              </a:defRPr>
            </a:lvl1pPr>
            <a:lvl2pPr marL="8335" indent="0">
              <a:lnSpc>
                <a:spcPct val="120000"/>
              </a:lnSpc>
              <a:spcAft>
                <a:spcPts val="1800"/>
              </a:spcAft>
              <a:buNone/>
              <a:tabLst/>
              <a:defRPr lang="en-US" sz="1600" b="0" i="0" kern="1200" cap="none" baseline="0" dirty="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3956AE6C-EA71-56E8-B74E-F1893C8105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07485" y="647700"/>
            <a:ext cx="4873035" cy="4953000"/>
          </a:xfrm>
        </p:spPr>
        <p:txBody>
          <a:bodyPr anchor="ctr">
            <a:normAutofit/>
          </a:bodyPr>
          <a:lstStyle>
            <a:lvl1pPr marL="165725" indent="0">
              <a:lnSpc>
                <a:spcPct val="100000"/>
              </a:lnSpc>
              <a:spcAft>
                <a:spcPts val="900"/>
              </a:spcAft>
              <a:buFont typeface="Wingdings" pitchFamily="2" charset="2"/>
              <a:buNone/>
              <a:defRPr sz="1400" b="0"/>
            </a:lvl1pPr>
            <a:lvl2pPr marL="517525" indent="-91440">
              <a:lnSpc>
                <a:spcPct val="100000"/>
              </a:lnSpc>
              <a:spcAft>
                <a:spcPts val="900"/>
              </a:spcAft>
              <a:tabLst/>
              <a:defRPr sz="1200"/>
            </a:lvl2pPr>
            <a:lvl3pPr marL="801688" indent="-91440">
              <a:lnSpc>
                <a:spcPct val="100000"/>
              </a:lnSpc>
              <a:spcAft>
                <a:spcPts val="900"/>
              </a:spcAft>
              <a:tabLst/>
              <a:defRPr sz="1100"/>
            </a:lvl3pPr>
            <a:lvl4pPr marL="1092129" indent="-91440">
              <a:lnSpc>
                <a:spcPct val="100000"/>
              </a:lnSpc>
              <a:spcAft>
                <a:spcPts val="900"/>
              </a:spcAft>
              <a:tabLst/>
              <a:defRPr sz="105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5ADA6DE-D601-06DF-C20A-439183F249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</p:spTree>
    <p:extLst>
      <p:ext uri="{BB962C8B-B14F-4D97-AF65-F5344CB8AC3E}">
        <p14:creationId xmlns:p14="http://schemas.microsoft.com/office/powerpoint/2010/main" val="26182773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D080B0-5AFD-B9A0-3D10-39F46FBE86EC}"/>
              </a:ext>
            </a:extLst>
          </p:cNvPr>
          <p:cNvSpPr/>
          <p:nvPr userDrawn="1"/>
        </p:nvSpPr>
        <p:spPr>
          <a:xfrm>
            <a:off x="5054600" y="0"/>
            <a:ext cx="7137400" cy="6858000"/>
          </a:xfrm>
          <a:prstGeom prst="rect">
            <a:avLst/>
          </a:prstGeom>
          <a:solidFill>
            <a:schemeClr val="bg2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17220" rtlCol="0" anchor="t" anchorCtr="0"/>
          <a:lstStyle/>
          <a:p>
            <a:pPr algn="ctr"/>
            <a:endParaRPr lang="en-US" sz="1125" b="1" dirty="0">
              <a:solidFill>
                <a:schemeClr val="tx2"/>
              </a:solidFill>
              <a:latin typeface="Georgia Pro" panose="020405020504050203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3FE269-E3B8-F52C-8BA2-036AC435FB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75525-7E3C-D1DC-6D43-7234B34FA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B0EB1472-BB8E-D6F6-9DEF-6A951D90AB5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76540" y="647700"/>
            <a:ext cx="4114800" cy="4952999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Aft>
                <a:spcPts val="1800"/>
              </a:spcAft>
              <a:buNone/>
              <a:defRPr lang="en-US" sz="2200" b="0" i="0" kern="1200" dirty="0">
                <a:solidFill>
                  <a:schemeClr val="tx1"/>
                </a:solidFill>
                <a:latin typeface="Georgia Pro" panose="02040502050405020303" pitchFamily="18" charset="0"/>
                <a:ea typeface="+mj-ea"/>
                <a:cs typeface="Times New Roman" panose="02020603050405020304" pitchFamily="18" charset="0"/>
              </a:defRPr>
            </a:lvl1pPr>
            <a:lvl2pPr marL="8335" indent="0">
              <a:lnSpc>
                <a:spcPct val="120000"/>
              </a:lnSpc>
              <a:spcAft>
                <a:spcPts val="1800"/>
              </a:spcAft>
              <a:buNone/>
              <a:tabLst/>
              <a:defRPr lang="en-US" sz="1600" b="0" i="0" kern="1200" cap="none" baseline="0" dirty="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DB57CC11-9238-9278-A3F5-83170BBA454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64482" y="647700"/>
            <a:ext cx="6179820" cy="4953000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1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50"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A9ABBB-9673-2408-92C7-52CA7B2028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</p:spTree>
    <p:extLst>
      <p:ext uri="{BB962C8B-B14F-4D97-AF65-F5344CB8AC3E}">
        <p14:creationId xmlns:p14="http://schemas.microsoft.com/office/powerpoint/2010/main" val="17901259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eam Me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6D48517-B51E-0C7D-EE40-F2CC990619C2}"/>
              </a:ext>
            </a:extLst>
          </p:cNvPr>
          <p:cNvSpPr/>
          <p:nvPr userDrawn="1"/>
        </p:nvSpPr>
        <p:spPr>
          <a:xfrm>
            <a:off x="5054600" y="0"/>
            <a:ext cx="7137400" cy="6858000"/>
          </a:xfrm>
          <a:prstGeom prst="rect">
            <a:avLst/>
          </a:prstGeom>
          <a:solidFill>
            <a:schemeClr val="bg2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17220" rtlCol="0" anchor="t" anchorCtr="0"/>
          <a:lstStyle/>
          <a:p>
            <a:pPr algn="ctr"/>
            <a:endParaRPr lang="en-US" sz="1125" b="1" dirty="0">
              <a:solidFill>
                <a:schemeClr val="tx2"/>
              </a:solidFill>
              <a:latin typeface="Georgia Pro" panose="020405020504050203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3FE269-E3B8-F52C-8BA2-036AC435FB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75525-7E3C-D1DC-6D43-7234B34FA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B0EB1472-BB8E-D6F6-9DEF-6A951D90AB5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514392" y="647701"/>
            <a:ext cx="6066125" cy="4953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Aft>
                <a:spcPts val="1800"/>
              </a:spcAft>
              <a:buNone/>
              <a:defRPr lang="en-US" sz="2200" b="0" i="0" kern="1200" dirty="0">
                <a:solidFill>
                  <a:schemeClr val="tx1"/>
                </a:solidFill>
                <a:latin typeface="Georgia Pro" panose="02040502050405020303" pitchFamily="18" charset="0"/>
                <a:ea typeface="+mj-ea"/>
                <a:cs typeface="Times New Roman" panose="02020603050405020304" pitchFamily="18" charset="0"/>
              </a:defRPr>
            </a:lvl1pPr>
            <a:lvl2pPr marL="8335" indent="0">
              <a:lnSpc>
                <a:spcPct val="100000"/>
              </a:lnSpc>
              <a:spcAft>
                <a:spcPts val="1800"/>
              </a:spcAft>
              <a:buNone/>
              <a:tabLst/>
              <a:defRPr lang="en-US" sz="1600" b="0" i="0" kern="1200" cap="none" baseline="0" dirty="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7938" indent="0">
              <a:buNone/>
              <a:tabLst/>
              <a:defRPr sz="14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Level 3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5ADA6DE-D601-06DF-C20A-439183F249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ED3134D6-4853-23A0-6196-966B838B24D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5136" y="4608092"/>
            <a:ext cx="3520671" cy="525709"/>
          </a:xfrm>
          <a:noFill/>
        </p:spPr>
        <p:txBody>
          <a:bodyPr tIns="0" bIns="0"/>
          <a:lstStyle>
            <a:lvl1pPr marL="0" indent="0" algn="ctr">
              <a:buFont typeface="Arial" panose="020B0604020202020204" pitchFamily="34" charset="0"/>
              <a:buNone/>
              <a:defRPr sz="1400" b="1" cap="none" baseline="0"/>
            </a:lvl1pPr>
            <a:lvl2pPr marL="9525" indent="0" algn="ctr">
              <a:buNone/>
              <a:tabLst/>
              <a:defRPr sz="1400" cap="none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5F81967D-7E0E-1EB8-D524-CFA3A85C73A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36222" y="1239050"/>
            <a:ext cx="3185456" cy="3185456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0580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F61C73B7-4347-F41D-14A5-C692BB61BDFC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778933" y="1943100"/>
            <a:ext cx="5100167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F1B502E2-A4BF-4E70-7F38-F00E73CD7781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6444135" y="1943100"/>
            <a:ext cx="5100167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A0CAE328-2475-8C0D-9A34-9EFB0E1979E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2000" y="2094170"/>
            <a:ext cx="5116513" cy="3507201"/>
          </a:xfrm>
        </p:spPr>
        <p:txBody>
          <a:bodyPr lIns="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FD7624F-E19E-45CD-392D-9DE8157E8F5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44136" y="2093499"/>
            <a:ext cx="5116513" cy="3507201"/>
          </a:xfrm>
        </p:spPr>
        <p:txBody>
          <a:bodyPr lIns="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556667D-5139-29AA-0F35-4602B58AB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9EE62DB-FBE3-3DCD-3DF4-5C5A4055FB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0EB646B-8FED-4905-2270-6C807DF8FF2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E369E9-842B-2D53-DD6E-2442D1DE917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CAA418-36D7-EE4E-26A1-ADCD941A4DA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909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F61C73B7-4347-F41D-14A5-C692BB61BDFC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762031" y="1943100"/>
            <a:ext cx="10785977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F1B502E2-A4BF-4E70-7F38-F00E73CD7781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762031" y="3995695"/>
            <a:ext cx="10785977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B99C2E6-95B9-FBD9-873D-BA2A34F2F5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1999" y="2027569"/>
            <a:ext cx="10782961" cy="1525910"/>
          </a:xfrm>
        </p:spPr>
        <p:txBody>
          <a:bodyPr lIns="0"/>
          <a:lstStyle>
            <a:lvl1pPr marL="0" indent="0">
              <a:buNone/>
              <a:defRPr sz="1400" b="0" i="0">
                <a:latin typeface="Aptos" panose="020B0004020202020204" pitchFamily="34" charset="0"/>
              </a:defRPr>
            </a:lvl1pPr>
            <a:lvl2pPr>
              <a:defRPr sz="1200" b="0" i="0">
                <a:latin typeface="Aptos" panose="020B0004020202020204" pitchFamily="34" charset="0"/>
              </a:defRPr>
            </a:lvl2pPr>
            <a:lvl3pPr>
              <a:defRPr sz="1100" b="0" i="0">
                <a:latin typeface="Aptos" panose="020B00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FB007D-30D1-AA2A-369E-97C39074393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1999" y="4074791"/>
            <a:ext cx="10782961" cy="1525910"/>
          </a:xfrm>
        </p:spPr>
        <p:txBody>
          <a:bodyPr lIns="0"/>
          <a:lstStyle>
            <a:lvl1pPr marL="0" indent="0">
              <a:buNone/>
              <a:defRPr sz="1400" b="0" i="0">
                <a:latin typeface="Aptos" panose="020B0004020202020204" pitchFamily="34" charset="0"/>
              </a:defRPr>
            </a:lvl1pPr>
            <a:lvl2pPr>
              <a:defRPr sz="1200" b="0" i="0">
                <a:latin typeface="Aptos" panose="020B0004020202020204" pitchFamily="34" charset="0"/>
              </a:defRPr>
            </a:lvl2pPr>
            <a:lvl3pPr>
              <a:defRPr sz="1100" b="0" i="0">
                <a:latin typeface="Aptos" panose="020B00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7E5B3A4-7E17-9909-36DE-269C55C6F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08B8039-639C-7FBA-AF29-3CE5A3C20E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1EA48F6-304D-E31C-F8EF-63F80781EBC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 algn="l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47DDF15-3BDF-27CE-4A53-23FEF20C953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49DE427-FEF7-A545-FF0E-9EE29AF6493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0172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D1FBE-A066-A420-AC97-7DB98CF50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C3A2C2-8FB9-238C-17FF-4197A2BA3D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2000" y="1791371"/>
            <a:ext cx="5116513" cy="33909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274320" rIns="274320"/>
          <a:lstStyle>
            <a:lvl1pPr indent="-137160"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FD2A4E5F-72B5-D90D-1C63-96D7CB95868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44136" y="1790700"/>
            <a:ext cx="5116513" cy="33909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274320" rIns="274320"/>
          <a:lstStyle>
            <a:lvl1pPr indent="-137160"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7AAABE93-1303-9D5F-07EE-A69F4E83DE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C903C98-5D4A-9426-F383-FCDBDBF74C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770E35A-C0E0-4ED9-E85F-7773AE9571D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5BCC0F1-795F-A934-7ED0-2E89F499523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66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am Members">
    <p:bg>
      <p:bgPr>
        <a:solidFill>
          <a:schemeClr val="bg2">
            <a:lumMod val="40000"/>
            <a:lumOff val="6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69249-9BE7-F3C4-ACA6-74784921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FE766874-483E-5185-687D-0674AF6384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25047" y="4445588"/>
            <a:ext cx="3520671" cy="525709"/>
          </a:xfrm>
          <a:noFill/>
        </p:spPr>
        <p:txBody>
          <a:bodyPr tIns="0" bIns="0"/>
          <a:lstStyle>
            <a:lvl1pPr marL="0" indent="0" algn="ctr">
              <a:buFont typeface="Arial" panose="020B0604020202020204" pitchFamily="34" charset="0"/>
              <a:buNone/>
              <a:defRPr sz="1400" b="1" cap="none" baseline="0"/>
            </a:lvl1pPr>
            <a:lvl2pPr marL="9525" indent="0" algn="ctr">
              <a:buNone/>
              <a:tabLst/>
              <a:defRPr sz="1400" cap="none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E2F6AA38-8644-5418-B548-D5D81253478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31089" y="4445588"/>
            <a:ext cx="3520671" cy="525709"/>
          </a:xfrm>
          <a:noFill/>
        </p:spPr>
        <p:txBody>
          <a:bodyPr tIns="0" bIns="0"/>
          <a:lstStyle>
            <a:lvl1pPr marL="0" indent="0" algn="ctr">
              <a:buNone/>
              <a:defRPr lang="en-US" sz="140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40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0519" indent="0" algn="ctr">
              <a:buNone/>
              <a:defRPr sz="9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7EC4E06-A5C6-E0BC-B6AA-ECCCA72D2D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08A4E7B-C4C1-6151-D66D-42C6D9CCDE2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2655969" y="2193846"/>
            <a:ext cx="2058826" cy="2058826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7D12FE19-3D1D-1C1D-AEC9-3501CF1E4A88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7362011" y="2193846"/>
            <a:ext cx="2058826" cy="2058826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721978C1-FEA9-0EC3-D308-E3141D165B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26EC600-A248-A778-FB3A-8A54D9700775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FCE33F0-0A39-193B-38ED-48FE853D9C52}"/>
              </a:ext>
            </a:extLst>
          </p:cNvPr>
          <p:cNvSpPr>
            <a:spLocks noGrp="1"/>
          </p:cNvSpPr>
          <p:nvPr>
            <p:ph type="sldNum" sz="quarter" idx="45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8443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F61C73B7-4347-F41D-14A5-C692BB61BDFC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761468" y="1941705"/>
            <a:ext cx="3281911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F1B502E2-A4BF-4E70-7F38-F00E73CD7781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4516346" y="1941705"/>
            <a:ext cx="3281911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5" name="SmartArt Placeholder 10">
            <a:extLst>
              <a:ext uri="{FF2B5EF4-FFF2-40B4-BE49-F238E27FC236}">
                <a16:creationId xmlns:a16="http://schemas.microsoft.com/office/drawing/2014/main" id="{36C87B20-E7DC-4E75-8C9E-03E3CB9321ED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8274488" y="1941705"/>
            <a:ext cx="3281911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E59B45-462D-46A6-385E-9473CCF4B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1725DEE7-E493-2C38-6D84-EB11AD38A9B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2000" y="2099842"/>
            <a:ext cx="3280847" cy="3500858"/>
          </a:xfrm>
        </p:spPr>
        <p:txBody>
          <a:bodyPr lIns="0"/>
          <a:lstStyle>
            <a:lvl1pPr indent="-109728"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1F75B88-4B1A-04F0-E42C-3476C71C4E0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16878" y="2099842"/>
            <a:ext cx="3280847" cy="3500858"/>
          </a:xfrm>
        </p:spPr>
        <p:txBody>
          <a:bodyPr lIns="0"/>
          <a:lstStyle>
            <a:lvl1pPr indent="-109728"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5B834349-FDD3-48E9-8B11-886A5F6651B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76157" y="2099842"/>
            <a:ext cx="3280847" cy="3500858"/>
          </a:xfrm>
        </p:spPr>
        <p:txBody>
          <a:bodyPr lIns="0"/>
          <a:lstStyle>
            <a:lvl1pPr indent="-109728"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3BF69B08-2AA1-67D0-8718-29895D344DC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800E1F5-A2F6-43B5-3B43-823AA61B823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14FDB7-E2E2-76BD-036A-654D1CA0D51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B42822-6976-5212-FBB5-09E1668E917F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1876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F61C73B7-4347-F41D-14A5-C692BB61BDFC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770389" y="1943100"/>
            <a:ext cx="10812012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F1B502E2-A4BF-4E70-7F38-F00E73CD7781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770389" y="3141161"/>
            <a:ext cx="10812012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B99C2E6-95B9-FBD9-873D-BA2A34F2F5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70389" y="2027568"/>
            <a:ext cx="10812012" cy="879631"/>
          </a:xfrm>
        </p:spPr>
        <p:txBody>
          <a:bodyPr lIns="0"/>
          <a:lstStyle>
            <a:lvl1pPr marL="0" indent="0">
              <a:buNone/>
              <a:defRPr sz="1400" b="0" i="0">
                <a:latin typeface="Aptos" panose="020B0004020202020204" pitchFamily="34" charset="0"/>
              </a:defRPr>
            </a:lvl1pPr>
            <a:lvl2pPr>
              <a:defRPr sz="1200" b="0" i="0">
                <a:latin typeface="Aptos" panose="020B0004020202020204" pitchFamily="34" charset="0"/>
              </a:defRPr>
            </a:lvl2pPr>
            <a:lvl3pPr>
              <a:defRPr sz="1100" b="0" i="0">
                <a:latin typeface="Aptos" panose="020B00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FB007D-30D1-AA2A-369E-97C39074393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0389" y="3222944"/>
            <a:ext cx="10812012" cy="879631"/>
          </a:xfrm>
        </p:spPr>
        <p:txBody>
          <a:bodyPr lIns="0"/>
          <a:lstStyle>
            <a:lvl1pPr marL="0" indent="0">
              <a:buNone/>
              <a:defRPr sz="1400" b="0" i="0">
                <a:latin typeface="Aptos" panose="020B0004020202020204" pitchFamily="34" charset="0"/>
              </a:defRPr>
            </a:lvl1pPr>
            <a:lvl2pPr>
              <a:defRPr sz="1200" b="0" i="0">
                <a:latin typeface="Aptos" panose="020B0004020202020204" pitchFamily="34" charset="0"/>
              </a:defRPr>
            </a:lvl2pPr>
            <a:lvl3pPr>
              <a:defRPr sz="1100" b="0" i="0">
                <a:latin typeface="Aptos" panose="020B00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7E5B3A4-7E17-9909-36DE-269C55C6F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08B8039-639C-7FBA-AF29-3CE5A3C20E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4" name="SmartArt Placeholder 10">
            <a:extLst>
              <a:ext uri="{FF2B5EF4-FFF2-40B4-BE49-F238E27FC236}">
                <a16:creationId xmlns:a16="http://schemas.microsoft.com/office/drawing/2014/main" id="{39BFB289-2A00-938B-2699-518B5292B7CB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770389" y="4339222"/>
            <a:ext cx="10812012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2626EE5-CAC2-87F2-07D5-E0629F9154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0389" y="4418320"/>
            <a:ext cx="10812012" cy="879631"/>
          </a:xfrm>
        </p:spPr>
        <p:txBody>
          <a:bodyPr lIns="0"/>
          <a:lstStyle>
            <a:lvl1pPr marL="0" indent="0">
              <a:buNone/>
              <a:defRPr sz="1400" b="0" i="0">
                <a:latin typeface="Aptos" panose="020B0004020202020204" pitchFamily="34" charset="0"/>
              </a:defRPr>
            </a:lvl1pPr>
            <a:lvl2pPr>
              <a:defRPr sz="1200" b="0" i="0">
                <a:latin typeface="Aptos" panose="020B0004020202020204" pitchFamily="34" charset="0"/>
              </a:defRPr>
            </a:lvl2pPr>
            <a:lvl3pPr>
              <a:defRPr sz="1100" b="0" i="0">
                <a:latin typeface="Aptos" panose="020B00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29E14B55-D5BD-1ECE-6DF3-72B7ABEF31F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DEB6EEE-1C07-D69A-9CB3-32579EEC8D1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5FB56E0-33F4-865F-848F-0FEA546927D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572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7AE1FA5-C5B0-E098-63B1-F692F3605D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00656"/>
            <a:ext cx="12192000" cy="1670684"/>
          </a:xfrm>
          <a:prstGeom prst="rect">
            <a:avLst/>
          </a:prstGeom>
        </p:spPr>
      </p:pic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2BC1F9AD-49BB-1EBF-BDC1-C3B5587B383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933911" y="1471603"/>
            <a:ext cx="5605272" cy="403233"/>
          </a:xfrm>
        </p:spPr>
        <p:txBody>
          <a:bodyPr anchor="ctr"/>
          <a:lstStyle>
            <a:lvl1pPr marL="0" indent="0">
              <a:buNone/>
              <a:defRPr sz="1600" b="0" i="0">
                <a:latin typeface="Aptos Light" panose="020B0004020202020204" pitchFamily="34" charset="0"/>
              </a:defRPr>
            </a:lvl1pPr>
            <a:lvl2pPr marL="346052" indent="-231760">
              <a:tabLst/>
              <a:defRPr/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 dirty="0"/>
              <a:t>1. Contents Item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F0AF983-166A-1639-3A2F-F0CCF1FBE9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3586" y="1471600"/>
            <a:ext cx="3178273" cy="240983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dirty="0">
                <a:latin typeface="Georgia Pro" panose="02040502050405020303" pitchFamily="18" charset="0"/>
              </a:defRPr>
            </a:lvl1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5A721249-42E2-AEC2-7996-9B2BF32E7A6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933782" y="1969439"/>
            <a:ext cx="5605535" cy="403233"/>
          </a:xfrm>
        </p:spPr>
        <p:txBody>
          <a:bodyPr anchor="ctr"/>
          <a:lstStyle>
            <a:lvl1pPr marL="0" indent="0">
              <a:buNone/>
              <a:defRPr sz="1600" b="0" i="0">
                <a:latin typeface="Aptos Light" panose="020B0004020202020204" pitchFamily="34" charset="0"/>
              </a:defRPr>
            </a:lvl1pPr>
            <a:lvl2pPr marL="346052" indent="-231760">
              <a:tabLst/>
              <a:defRPr/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 dirty="0"/>
              <a:t>2. Contents Item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3C19002C-5FF3-5722-F953-E143FBB254E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33782" y="2467281"/>
            <a:ext cx="5605535" cy="403233"/>
          </a:xfrm>
        </p:spPr>
        <p:txBody>
          <a:bodyPr anchor="ctr"/>
          <a:lstStyle>
            <a:lvl1pPr marL="0" indent="0">
              <a:buNone/>
              <a:defRPr sz="1600" b="0" i="0">
                <a:latin typeface="Aptos Light" panose="020B0004020202020204" pitchFamily="34" charset="0"/>
              </a:defRPr>
            </a:lvl1pPr>
            <a:lvl2pPr marL="346052" indent="-231760">
              <a:tabLst/>
              <a:defRPr/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 dirty="0"/>
              <a:t>3. Contents Item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BABBFF1-3089-867C-34E2-1E840B415F4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33782" y="2965120"/>
            <a:ext cx="5605535" cy="403233"/>
          </a:xfrm>
        </p:spPr>
        <p:txBody>
          <a:bodyPr anchor="ctr"/>
          <a:lstStyle>
            <a:lvl1pPr marL="0" indent="0">
              <a:buNone/>
              <a:defRPr sz="1600" b="0" i="0">
                <a:latin typeface="Aptos Light" panose="020B0004020202020204" pitchFamily="34" charset="0"/>
              </a:defRPr>
            </a:lvl1pPr>
            <a:lvl2pPr marL="346052" indent="-231760">
              <a:tabLst/>
              <a:defRPr/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 dirty="0"/>
              <a:t>4. Contents Item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B50FE2F4-A78F-0762-512D-F2CE2723D5F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933782" y="3462962"/>
            <a:ext cx="5605535" cy="403233"/>
          </a:xfrm>
        </p:spPr>
        <p:txBody>
          <a:bodyPr anchor="ctr"/>
          <a:lstStyle>
            <a:lvl1pPr marL="0" indent="0">
              <a:buNone/>
              <a:defRPr sz="1600" b="0" i="0">
                <a:latin typeface="Aptos Light" panose="020B0004020202020204" pitchFamily="34" charset="0"/>
              </a:defRPr>
            </a:lvl1pPr>
            <a:lvl2pPr marL="346052" indent="-231760">
              <a:tabLst/>
              <a:defRPr/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 dirty="0"/>
              <a:t>5. Contents Item</a:t>
            </a:r>
          </a:p>
        </p:txBody>
      </p:sp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4A19906A-E68A-11E1-AD07-2BE2AF45CB4F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5933911" y="1917563"/>
            <a:ext cx="5605272" cy="9144"/>
          </a:xfrm>
          <a:solidFill>
            <a:schemeClr val="bg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2" name="SmartArt Placeholder 10">
            <a:extLst>
              <a:ext uri="{FF2B5EF4-FFF2-40B4-BE49-F238E27FC236}">
                <a16:creationId xmlns:a16="http://schemas.microsoft.com/office/drawing/2014/main" id="{216E22EB-9137-C4D4-53F3-4D1866A1D9F8}"/>
              </a:ext>
            </a:extLst>
          </p:cNvPr>
          <p:cNvSpPr>
            <a:spLocks noGrp="1"/>
          </p:cNvSpPr>
          <p:nvPr>
            <p:ph type="dgm" sz="quarter" idx="19" hasCustomPrompt="1"/>
          </p:nvPr>
        </p:nvSpPr>
        <p:spPr>
          <a:xfrm>
            <a:off x="5933911" y="2415402"/>
            <a:ext cx="5605272" cy="9144"/>
          </a:xfrm>
          <a:solidFill>
            <a:schemeClr val="bg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0936EFF4-03BF-075D-02B4-0097A1CB4E41}"/>
              </a:ext>
            </a:extLst>
          </p:cNvPr>
          <p:cNvSpPr>
            <a:spLocks noGrp="1"/>
          </p:cNvSpPr>
          <p:nvPr>
            <p:ph type="dgm" sz="quarter" idx="20" hasCustomPrompt="1"/>
          </p:nvPr>
        </p:nvSpPr>
        <p:spPr>
          <a:xfrm>
            <a:off x="5933911" y="2913241"/>
            <a:ext cx="5605272" cy="9144"/>
          </a:xfrm>
          <a:solidFill>
            <a:schemeClr val="bg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4" name="SmartArt Placeholder 10">
            <a:extLst>
              <a:ext uri="{FF2B5EF4-FFF2-40B4-BE49-F238E27FC236}">
                <a16:creationId xmlns:a16="http://schemas.microsoft.com/office/drawing/2014/main" id="{09C039D3-B01A-69CD-4B1E-FC000ACDB684}"/>
              </a:ext>
            </a:extLst>
          </p:cNvPr>
          <p:cNvSpPr>
            <a:spLocks noGrp="1"/>
          </p:cNvSpPr>
          <p:nvPr>
            <p:ph type="dgm" sz="quarter" idx="21" hasCustomPrompt="1"/>
          </p:nvPr>
        </p:nvSpPr>
        <p:spPr>
          <a:xfrm>
            <a:off x="5933911" y="3411080"/>
            <a:ext cx="5605272" cy="9144"/>
          </a:xfrm>
          <a:solidFill>
            <a:schemeClr val="bg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ED1F7D89-018C-855C-FFBC-69BE95F3C9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2855" y="6387093"/>
            <a:ext cx="1030123" cy="162883"/>
          </a:xfrm>
          <a:prstGeom prst="rect">
            <a:avLst/>
          </a:prstGeom>
        </p:spPr>
      </p:pic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A1766427-AB36-0D5E-EA86-042EBCE1C2B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A1CC9D9-E638-2C7A-2EC7-5CA13E106F9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2772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-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6E502-25FA-DF11-764C-7A5FEB5D3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67FD8651-8CF6-C634-4966-60A5D902702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2000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274320" rIns="274320"/>
          <a:lstStyle>
            <a:lvl1pPr indent="-109728"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A07EAE-0A7D-3E07-E5D9-5EA2552206F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19079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274320" rIns="274320"/>
          <a:lstStyle>
            <a:lvl1pPr indent="-109728"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39AF847-AF16-196F-A422-4ED74C42364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76157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274320" rIns="274320"/>
          <a:lstStyle>
            <a:lvl1pPr indent="-109728"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0F36245-7094-A762-D38F-A5350C639C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6B6B482-CEA1-83D9-2059-E7D5EC9BD8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2255ED1-1DD5-5DE9-A001-6D5793E872E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3C7684A-7EA6-694C-63F5-3BA65EBA7A93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0942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- No Line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D2F31-77C0-3CCA-3FF0-F6FB9242F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4C7ED5AA-FD65-97F1-51EF-C5E5F31312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2000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1645920" rIns="274320"/>
          <a:lstStyle>
            <a:lvl1pPr marL="0" indent="0" algn="ctr">
              <a:buNone/>
              <a:defRPr lang="en-US" sz="1400" b="1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ctr">
              <a:buNone/>
              <a:tabLst/>
              <a:defRPr sz="1200"/>
            </a:lvl2pPr>
          </a:lstStyle>
          <a:p>
            <a:pPr marL="171450" lvl="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35419C4-5F38-46BF-F745-1412CA7228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19078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1645920" rIns="274320"/>
          <a:lstStyle>
            <a:lvl1pPr marL="0" indent="0" algn="ctr">
              <a:buNone/>
              <a:defRPr lang="en-US" sz="1400" b="1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ctr">
              <a:buNone/>
              <a:tabLst/>
              <a:defRPr sz="1200"/>
            </a:lvl2pPr>
          </a:lstStyle>
          <a:p>
            <a:pPr marL="171450" lvl="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B3D66D0-957D-C92A-E83D-220EB143480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76157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1645920" rIns="274320"/>
          <a:lstStyle>
            <a:lvl1pPr marL="0" indent="0" algn="ctr">
              <a:buNone/>
              <a:defRPr sz="1400" b="1" cap="none" baseline="0"/>
            </a:lvl1pPr>
            <a:lvl2pPr marL="0" indent="0" algn="ctr">
              <a:buNone/>
              <a:tabLst/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781F2044-B6D0-A045-491F-0D65B5DDEE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F2EFBE7-AB45-4748-81AC-5865D793E72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12360" y="2400569"/>
            <a:ext cx="585440" cy="585440"/>
          </a:xfrm>
          <a:prstGeom prst="ellipse">
            <a:avLst/>
          </a:prstGeom>
          <a:ln w="127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800" b="0" i="0">
                <a:solidFill>
                  <a:schemeClr val="accent1"/>
                </a:solidFill>
                <a:latin typeface="Aptos Light" panose="020B0004020202020204" pitchFamily="34" charset="0"/>
              </a:defRPr>
            </a:lvl1pPr>
            <a:lvl2pPr marL="183356" indent="0">
              <a:buNone/>
              <a:defRPr/>
            </a:lvl2pPr>
            <a:lvl3pPr marL="340519" indent="0">
              <a:buNone/>
              <a:defRPr/>
            </a:lvl3pPr>
            <a:lvl4pPr marL="515541" indent="0">
              <a:buNone/>
              <a:defRPr/>
            </a:lvl4pPr>
            <a:lvl5pPr marL="689372" indent="0">
              <a:buNone/>
              <a:defRPr/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C88EF97-B09C-1CFA-729F-1792A19E6E3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78859" y="2400568"/>
            <a:ext cx="585440" cy="585440"/>
          </a:xfrm>
          <a:prstGeom prst="ellipse">
            <a:avLst/>
          </a:prstGeom>
          <a:ln w="127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800" b="0" i="0">
                <a:solidFill>
                  <a:schemeClr val="accent1"/>
                </a:solidFill>
                <a:latin typeface="Aptos Light" panose="020B0004020202020204" pitchFamily="34" charset="0"/>
              </a:defRPr>
            </a:lvl1pPr>
            <a:lvl2pPr marL="183356" indent="0">
              <a:buNone/>
              <a:defRPr/>
            </a:lvl2pPr>
            <a:lvl3pPr marL="340519" indent="0">
              <a:buNone/>
              <a:defRPr/>
            </a:lvl3pPr>
            <a:lvl4pPr marL="515541" indent="0">
              <a:buNone/>
              <a:defRPr/>
            </a:lvl4pPr>
            <a:lvl5pPr marL="689372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DAEA805B-31B1-C7F7-1DF5-7ACD152DD2C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615196" y="2400567"/>
            <a:ext cx="585440" cy="585440"/>
          </a:xfrm>
          <a:prstGeom prst="ellipse">
            <a:avLst/>
          </a:prstGeom>
          <a:ln w="127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800" b="0" i="0">
                <a:solidFill>
                  <a:schemeClr val="accent1"/>
                </a:solidFill>
                <a:latin typeface="Aptos Light" panose="020B0004020202020204" pitchFamily="34" charset="0"/>
              </a:defRPr>
            </a:lvl1pPr>
            <a:lvl2pPr marL="183356" indent="0">
              <a:buNone/>
              <a:defRPr/>
            </a:lvl2pPr>
            <a:lvl3pPr marL="340519" indent="0">
              <a:buNone/>
              <a:defRPr/>
            </a:lvl3pPr>
            <a:lvl4pPr marL="515541" indent="0">
              <a:buNone/>
              <a:defRPr/>
            </a:lvl4pPr>
            <a:lvl5pPr marL="689372" indent="0">
              <a:buNone/>
              <a:defRPr/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E2502CF-B796-CAD4-0D5E-D35065DC81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19EFBB-91DD-09BD-5401-F6BFB1ACF050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F84BC9-B3FD-6933-D897-66968939B2A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9278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69249-9BE7-F3C4-ACA6-74784921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FE766874-483E-5185-687D-0674AF6384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5162" y="4427989"/>
            <a:ext cx="3520671" cy="484105"/>
          </a:xfrm>
          <a:noFill/>
        </p:spPr>
        <p:txBody>
          <a:bodyPr tIns="0" bIns="0"/>
          <a:lstStyle>
            <a:lvl1pPr marL="0" indent="0" algn="ctr">
              <a:buFont typeface="Arial" panose="020B0604020202020204" pitchFamily="34" charset="0"/>
              <a:buNone/>
              <a:defRPr sz="1400" b="1" cap="none" baseline="0"/>
            </a:lvl1pPr>
            <a:lvl2pPr marL="9525" indent="0" algn="ctr">
              <a:buNone/>
              <a:tabLst/>
              <a:defRPr sz="1400" cap="none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E2F6AA38-8644-5418-B548-D5D81253478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63446" y="4427989"/>
            <a:ext cx="3520671" cy="484105"/>
          </a:xfrm>
          <a:noFill/>
        </p:spPr>
        <p:txBody>
          <a:bodyPr tIns="0" bIns="0"/>
          <a:lstStyle>
            <a:lvl1pPr marL="0" indent="0" algn="ctr">
              <a:buNone/>
              <a:defRPr lang="en-US" sz="140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40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0519" indent="0" algn="ctr">
              <a:buNone/>
              <a:defRPr sz="9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D489D839-9771-3D20-41C0-59062E79C0C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61731" y="4427989"/>
            <a:ext cx="3520671" cy="484105"/>
          </a:xfrm>
          <a:noFill/>
        </p:spPr>
        <p:txBody>
          <a:bodyPr tIns="0" bIns="0"/>
          <a:lstStyle>
            <a:lvl1pPr marL="0" indent="0" algn="ctr">
              <a:buNone/>
              <a:defRPr lang="en-US" sz="140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40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7EC4E06-A5C6-E0BC-B6AA-ECCCA72D2D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08A4E7B-C4C1-6151-D66D-42C6D9CCDE2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396797" y="2194770"/>
            <a:ext cx="2057400" cy="20574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7D12FE19-3D1D-1C1D-AEC9-3501CF1E4A88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5095081" y="2194770"/>
            <a:ext cx="2057400" cy="20574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FBA8A542-020E-0644-3C2E-A5A1F6557C8C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8793366" y="2194770"/>
            <a:ext cx="2057400" cy="20574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77D9E749-DA99-2BE6-E6E6-264E415639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441F2B2-C837-5863-9449-1B6090289906}"/>
              </a:ext>
            </a:extLst>
          </p:cNvPr>
          <p:cNvSpPr>
            <a:spLocks noGrp="1"/>
          </p:cNvSpPr>
          <p:nvPr>
            <p:ph type="ftr" sz="quarter" idx="45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F8A6D9F-81B2-1E83-8BB8-F34CCE6D9DBF}"/>
              </a:ext>
            </a:extLst>
          </p:cNvPr>
          <p:cNvSpPr>
            <a:spLocks noGrp="1"/>
          </p:cNvSpPr>
          <p:nvPr>
            <p:ph type="sldNum" sz="quarter" idx="46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4378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F61C73B7-4347-F41D-14A5-C692BB61BDFC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762000" y="1947672"/>
            <a:ext cx="2481287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F1B502E2-A4BF-4E70-7F38-F00E73CD7781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3533239" y="1947672"/>
            <a:ext cx="2481287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5" name="SmartArt Placeholder 10">
            <a:extLst>
              <a:ext uri="{FF2B5EF4-FFF2-40B4-BE49-F238E27FC236}">
                <a16:creationId xmlns:a16="http://schemas.microsoft.com/office/drawing/2014/main" id="{36C87B20-E7DC-4E75-8C9E-03E3CB9321ED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6304478" y="1947672"/>
            <a:ext cx="2481287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7" name="SmartArt Placeholder 10">
            <a:extLst>
              <a:ext uri="{FF2B5EF4-FFF2-40B4-BE49-F238E27FC236}">
                <a16:creationId xmlns:a16="http://schemas.microsoft.com/office/drawing/2014/main" id="{F6A69EF2-1435-4A6E-5626-82F1D418DA07}"/>
              </a:ext>
            </a:extLst>
          </p:cNvPr>
          <p:cNvSpPr>
            <a:spLocks noGrp="1"/>
          </p:cNvSpPr>
          <p:nvPr>
            <p:ph type="dgm" sz="quarter" idx="19" hasCustomPrompt="1"/>
          </p:nvPr>
        </p:nvSpPr>
        <p:spPr>
          <a:xfrm>
            <a:off x="9075717" y="1947672"/>
            <a:ext cx="2481287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BD73E9-F447-D5D7-F239-2E562402F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FBC6BB8-269B-3D0F-0E18-7816A29DC65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2528" y="2120512"/>
            <a:ext cx="2481263" cy="3480188"/>
          </a:xfrm>
        </p:spPr>
        <p:txBody>
          <a:bodyPr lIns="0"/>
          <a:lstStyle>
            <a:lvl1pPr marL="0" indent="0">
              <a:buNone/>
              <a:defRPr sz="1200"/>
            </a:lvl1pPr>
            <a:lvl2pPr>
              <a:defRPr sz="105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187AED5-B3BA-DBCD-5D3D-008CDD4DDB0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33262" y="2120512"/>
            <a:ext cx="2481263" cy="3480188"/>
          </a:xfrm>
        </p:spPr>
        <p:txBody>
          <a:bodyPr lIns="0"/>
          <a:lstStyle>
            <a:lvl1pPr marL="0" indent="0">
              <a:buNone/>
              <a:defRPr sz="1200"/>
            </a:lvl1pPr>
            <a:lvl2pPr>
              <a:defRPr sz="105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E9B71436-8229-18C9-679A-A0314FAF8C1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03996" y="2120512"/>
            <a:ext cx="2481263" cy="3480188"/>
          </a:xfrm>
        </p:spPr>
        <p:txBody>
          <a:bodyPr lIns="0"/>
          <a:lstStyle>
            <a:lvl1pPr marL="0" indent="0">
              <a:buNone/>
              <a:defRPr sz="1200"/>
            </a:lvl1pPr>
            <a:lvl2pPr>
              <a:defRPr sz="105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2D12695F-661B-7DD2-F3F1-DBE5A011AA6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74731" y="2120512"/>
            <a:ext cx="2481263" cy="3480188"/>
          </a:xfrm>
        </p:spPr>
        <p:txBody>
          <a:bodyPr lIns="0"/>
          <a:lstStyle>
            <a:lvl1pPr marL="0" indent="0">
              <a:buNone/>
              <a:defRPr sz="1200"/>
            </a:lvl1pPr>
            <a:lvl2pPr>
              <a:defRPr sz="105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69A23BEC-6FD4-31A9-6800-E945A1BADA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E7AB929-5F30-AF11-3198-5AD702CB9DC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A976C1-DE4F-1D9A-4272-09F100EFA445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BA6D78-06EF-4804-116F-ABF5EC61435F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9144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 - N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D73E9-F447-D5D7-F239-2E562402F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FBC6BB8-269B-3D0F-0E18-7816A29DC65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2000" y="1790700"/>
            <a:ext cx="2481263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 marL="0" indent="0">
              <a:buNone/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187AED5-B3BA-DBCD-5D3D-008CDD4DDB0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32910" y="1790700"/>
            <a:ext cx="2481263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 marL="0" indent="0">
              <a:buNone/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E9B71436-8229-18C9-679A-A0314FAF8C1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03820" y="1790700"/>
            <a:ext cx="2481263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 marL="0" indent="0">
              <a:buNone/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2D12695F-661B-7DD2-F3F1-DBE5A011AA6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74731" y="1790700"/>
            <a:ext cx="2481263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 marL="0" indent="0">
              <a:buNone/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D4C6A2A-A6DF-534B-B6DD-FD89DF8F763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F324890-ED47-D1FF-B6C6-945E1897CB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AC21E41-CC52-2DE1-9F57-A7FF20DE2530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854E99-13C6-6488-DE7E-AF85AE3DC6E7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4595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77266-A313-AFC7-977C-C5C8A2EE1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2AA0D85B-FD23-4CE5-D23C-F89091CA9C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2000" y="2002299"/>
            <a:ext cx="5238751" cy="1594277"/>
          </a:xfrm>
          <a:noFill/>
        </p:spPr>
        <p:txBody>
          <a:bodyPr lIns="0" tIns="91440" rIns="9144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C5D7DE4C-C85C-E29E-D45A-7F4140C9511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05549" y="2002299"/>
            <a:ext cx="5238751" cy="1594277"/>
          </a:xfrm>
          <a:noFill/>
        </p:spPr>
        <p:txBody>
          <a:bodyPr lIns="0" tIns="91440" rIns="9144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09525699-E19E-FBA0-AD1B-4FA6A5F8DC5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2000" y="3968500"/>
            <a:ext cx="5238751" cy="1594277"/>
          </a:xfrm>
          <a:noFill/>
        </p:spPr>
        <p:txBody>
          <a:bodyPr lIns="0" tIns="91440" rIns="9144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F69DD1F0-207A-6EF7-1DDD-7FF044EEDF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05549" y="3968500"/>
            <a:ext cx="5238751" cy="1594277"/>
          </a:xfrm>
          <a:noFill/>
        </p:spPr>
        <p:txBody>
          <a:bodyPr lIns="0" tIns="91440" rIns="9144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martArt Placeholder 10">
            <a:extLst>
              <a:ext uri="{FF2B5EF4-FFF2-40B4-BE49-F238E27FC236}">
                <a16:creationId xmlns:a16="http://schemas.microsoft.com/office/drawing/2014/main" id="{A5F023EF-42F8-7450-C2D2-4456AF3AFEFA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761217" y="1943100"/>
            <a:ext cx="5225222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1" name="SmartArt Placeholder 10">
            <a:extLst>
              <a:ext uri="{FF2B5EF4-FFF2-40B4-BE49-F238E27FC236}">
                <a16:creationId xmlns:a16="http://schemas.microsoft.com/office/drawing/2014/main" id="{82F7BBB3-13F6-C24A-3775-C94DA35B791C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6305298" y="1943100"/>
            <a:ext cx="5225222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4" name="SmartArt Placeholder 10">
            <a:extLst>
              <a:ext uri="{FF2B5EF4-FFF2-40B4-BE49-F238E27FC236}">
                <a16:creationId xmlns:a16="http://schemas.microsoft.com/office/drawing/2014/main" id="{6143B969-5C8E-F4C1-FAB1-63D4A8542BC5}"/>
              </a:ext>
            </a:extLst>
          </p:cNvPr>
          <p:cNvSpPr>
            <a:spLocks noGrp="1"/>
          </p:cNvSpPr>
          <p:nvPr>
            <p:ph type="dgm" sz="quarter" idx="25" hasCustomPrompt="1"/>
          </p:nvPr>
        </p:nvSpPr>
        <p:spPr>
          <a:xfrm>
            <a:off x="757534" y="3898809"/>
            <a:ext cx="5225222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5" name="SmartArt Placeholder 10">
            <a:extLst>
              <a:ext uri="{FF2B5EF4-FFF2-40B4-BE49-F238E27FC236}">
                <a16:creationId xmlns:a16="http://schemas.microsoft.com/office/drawing/2014/main" id="{3C75F470-E949-6910-333B-FABE223C0D5F}"/>
              </a:ext>
            </a:extLst>
          </p:cNvPr>
          <p:cNvSpPr>
            <a:spLocks noGrp="1"/>
          </p:cNvSpPr>
          <p:nvPr>
            <p:ph type="dgm" sz="quarter" idx="26" hasCustomPrompt="1"/>
          </p:nvPr>
        </p:nvSpPr>
        <p:spPr>
          <a:xfrm>
            <a:off x="6301615" y="3898809"/>
            <a:ext cx="5225222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FD2889E4-1AC3-9A96-6A4E-2409CF3B89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B6188E4-84EF-CB2A-3EBC-272C28E9537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C2E321-27A4-33B2-7ECA-69D505DF5F96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D6D2DF-3C57-0CAD-0B43-394F890DB161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2775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locks - N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77266-A313-AFC7-977C-C5C8A2EE1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85BCB27-0883-0644-8678-7D04ACB8FCB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1999" y="1820285"/>
            <a:ext cx="5303520" cy="1816565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182880" rIns="182880"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8D6C82B-8E37-BFD9-2650-641BC6BA371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53481" y="1820285"/>
            <a:ext cx="5303520" cy="1816565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182880" rIns="18288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F1409EE-376F-48C3-5CD1-EE76B108F5C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1999" y="3784138"/>
            <a:ext cx="5303520" cy="1816565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182880" rIns="18288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9F28EAC-4757-7F9C-E5C8-3932FAE8F77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53481" y="3784138"/>
            <a:ext cx="5303520" cy="1816565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182880" rIns="18288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43E2F3C8-CF0B-A5DC-A9CD-847E832E50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DA0280BD-14B0-3FD1-7FAE-E18929E8A0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9B5EC73-124B-D761-4BFB-9896AC09922D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BC9DED-7C6A-7B3C-6B47-07B6C845E4A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3695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locks - Inverted">
    <p:bg>
      <p:bgPr>
        <a:solidFill>
          <a:schemeClr val="bg2">
            <a:lumMod val="40000"/>
            <a:lumOff val="60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77266-A313-AFC7-977C-C5C8A2EE1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85BCB27-0883-0644-8678-7D04ACB8FCB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1999" y="1820285"/>
            <a:ext cx="5303520" cy="1816565"/>
          </a:xfrm>
          <a:solidFill>
            <a:schemeClr val="bg1"/>
          </a:solidFill>
        </p:spPr>
        <p:txBody>
          <a:bodyPr lIns="182880" tIns="182880" rIns="182880"/>
          <a:lstStyle>
            <a:lvl1pPr>
              <a:defRPr sz="140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8D6C82B-8E37-BFD9-2650-641BC6BA371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53481" y="1820285"/>
            <a:ext cx="5303520" cy="1816565"/>
          </a:xfrm>
          <a:solidFill>
            <a:schemeClr val="bg1"/>
          </a:solidFill>
        </p:spPr>
        <p:txBody>
          <a:bodyPr lIns="182880" tIns="182880" rIns="182880"/>
          <a:lstStyle>
            <a:lvl1pPr>
              <a:defRPr sz="140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F1409EE-376F-48C3-5CD1-EE76B108F5C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1999" y="3784138"/>
            <a:ext cx="5303520" cy="1816565"/>
          </a:xfrm>
          <a:solidFill>
            <a:schemeClr val="bg1"/>
          </a:solidFill>
        </p:spPr>
        <p:txBody>
          <a:bodyPr lIns="182880" tIns="182880" rIns="182880"/>
          <a:lstStyle>
            <a:lvl1pPr>
              <a:defRPr sz="140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9F28EAC-4757-7F9C-E5C8-3932FAE8F77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53481" y="3784138"/>
            <a:ext cx="5303520" cy="1816565"/>
          </a:xfrm>
          <a:solidFill>
            <a:schemeClr val="bg1"/>
          </a:solidFill>
        </p:spPr>
        <p:txBody>
          <a:bodyPr lIns="182880" tIns="182880" rIns="182880"/>
          <a:lstStyle>
            <a:lvl1pPr>
              <a:defRPr sz="140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43E2F3C8-CF0B-A5DC-A9CD-847E832E50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CE594CF-BAF9-46EF-9145-60FEB7FF43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C11FD98-DF90-849E-C99E-CC2860CC5640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2F05AF-BE75-DC41-E6C3-BD5555E30EE0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289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69249-9BE7-F3C4-ACA6-74784921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FE766874-483E-5185-687D-0674AF6384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5161" y="4419600"/>
            <a:ext cx="2565587" cy="450223"/>
          </a:xfrm>
          <a:noFill/>
        </p:spPr>
        <p:txBody>
          <a:bodyPr tIns="0" bIns="0"/>
          <a:lstStyle>
            <a:lvl1pPr marL="0" indent="0" algn="ctr">
              <a:buFont typeface="Arial" panose="020B0604020202020204" pitchFamily="34" charset="0"/>
              <a:buNone/>
              <a:defRPr sz="1200" b="1" cap="none" baseline="0"/>
            </a:lvl1pPr>
            <a:lvl2pPr marL="9525" indent="0" algn="ctr">
              <a:buNone/>
              <a:tabLst/>
              <a:defRPr sz="1200" cap="none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E2F6AA38-8644-5418-B548-D5D81253478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49045" y="4419600"/>
            <a:ext cx="2565587" cy="450223"/>
          </a:xfrm>
          <a:noFill/>
        </p:spPr>
        <p:txBody>
          <a:bodyPr tIns="0" bIns="0"/>
          <a:lstStyle>
            <a:lvl1pPr marL="0" indent="0" algn="ctr">
              <a:buNone/>
              <a:defRPr lang="en-US" sz="120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20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0519" indent="0" algn="ctr">
              <a:buNone/>
              <a:defRPr sz="9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D489D839-9771-3D20-41C0-59062E79C0C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32929" y="4419600"/>
            <a:ext cx="2565587" cy="450223"/>
          </a:xfrm>
          <a:noFill/>
        </p:spPr>
        <p:txBody>
          <a:bodyPr tIns="0" bIns="0"/>
          <a:lstStyle>
            <a:lvl1pPr marL="0" indent="0" algn="ctr">
              <a:buNone/>
              <a:defRPr lang="en-US" sz="120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20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DC4B93F8-5EE2-C614-2C86-A1BD9166B53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16813" y="4419600"/>
            <a:ext cx="2565587" cy="450223"/>
          </a:xfrm>
          <a:noFill/>
        </p:spPr>
        <p:txBody>
          <a:bodyPr tIns="0" bIns="0"/>
          <a:lstStyle>
            <a:lvl1pPr marL="0" indent="0" algn="ctr">
              <a:buNone/>
              <a:defRPr lang="en-US" sz="120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20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0519" indent="0" algn="ctr">
              <a:buNone/>
              <a:defRPr sz="9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7EC4E06-A5C6-E0BC-B6AA-ECCCA72D2D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08A4E7B-C4C1-6151-D66D-42C6D9CCDE2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916888" y="2194851"/>
            <a:ext cx="2057400" cy="20574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7D12FE19-3D1D-1C1D-AEC9-3501CF1E4A88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700772" y="2194851"/>
            <a:ext cx="2057400" cy="20574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FBA8A542-020E-0644-3C2E-A5A1F6557C8C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484656" y="2194851"/>
            <a:ext cx="2057400" cy="20574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81013F3E-A66D-0E86-99D6-5919B1363E2C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268540" y="2194851"/>
            <a:ext cx="2057400" cy="20574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835F7F1-5ECF-98E9-2189-4899552FCF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6622CEE-016A-C110-192B-9617095CCE14}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DC7B2AE-7C1D-122B-A8B9-926D3D2FAEE4}"/>
              </a:ext>
            </a:extLst>
          </p:cNvPr>
          <p:cNvSpPr>
            <a:spLocks noGrp="1"/>
          </p:cNvSpPr>
          <p:nvPr>
            <p:ph type="sldNum" sz="quarter" idx="47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2254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F61C73B7-4347-F41D-14A5-C692BB61BDFC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762000" y="1943100"/>
            <a:ext cx="1869056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F1B502E2-A4BF-4E70-7F38-F00E73CD7781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2993486" y="1943100"/>
            <a:ext cx="1869056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5" name="SmartArt Placeholder 10">
            <a:extLst>
              <a:ext uri="{FF2B5EF4-FFF2-40B4-BE49-F238E27FC236}">
                <a16:creationId xmlns:a16="http://schemas.microsoft.com/office/drawing/2014/main" id="{36C87B20-E7DC-4E75-8C9E-03E3CB9321ED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5224972" y="1943100"/>
            <a:ext cx="1869056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7" name="SmartArt Placeholder 10">
            <a:extLst>
              <a:ext uri="{FF2B5EF4-FFF2-40B4-BE49-F238E27FC236}">
                <a16:creationId xmlns:a16="http://schemas.microsoft.com/office/drawing/2014/main" id="{F6A69EF2-1435-4A6E-5626-82F1D418DA07}"/>
              </a:ext>
            </a:extLst>
          </p:cNvPr>
          <p:cNvSpPr>
            <a:spLocks noGrp="1"/>
          </p:cNvSpPr>
          <p:nvPr>
            <p:ph type="dgm" sz="quarter" idx="19" hasCustomPrompt="1"/>
          </p:nvPr>
        </p:nvSpPr>
        <p:spPr>
          <a:xfrm>
            <a:off x="7456458" y="1943100"/>
            <a:ext cx="1869056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9" name="SmartArt Placeholder 10">
            <a:extLst>
              <a:ext uri="{FF2B5EF4-FFF2-40B4-BE49-F238E27FC236}">
                <a16:creationId xmlns:a16="http://schemas.microsoft.com/office/drawing/2014/main" id="{37DD7995-36E7-18C6-DE40-232C30E400A5}"/>
              </a:ext>
            </a:extLst>
          </p:cNvPr>
          <p:cNvSpPr>
            <a:spLocks noGrp="1"/>
          </p:cNvSpPr>
          <p:nvPr>
            <p:ph type="dgm" sz="quarter" idx="21" hasCustomPrompt="1"/>
          </p:nvPr>
        </p:nvSpPr>
        <p:spPr>
          <a:xfrm>
            <a:off x="9687945" y="1943100"/>
            <a:ext cx="1869056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7FA301-F220-A836-FFB7-A64CBC507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A4640F5-FB9E-4119-854B-331358B1944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62528" y="2007108"/>
            <a:ext cx="1868528" cy="3174493"/>
          </a:xfr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lnSpc>
                <a:spcPct val="114000"/>
              </a:lnSpc>
              <a:defRPr sz="1100"/>
            </a:lvl2pPr>
            <a:lvl3pPr>
              <a:lnSpc>
                <a:spcPct val="114000"/>
              </a:lnSpc>
              <a:defRPr sz="1100"/>
            </a:lvl3pPr>
            <a:lvl4pPr>
              <a:lnSpc>
                <a:spcPct val="114000"/>
              </a:lnSpc>
              <a:defRPr sz="1100"/>
            </a:lvl4pPr>
            <a:lvl5pPr>
              <a:lnSpc>
                <a:spcPct val="114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DEA0A26-E1D6-0E6E-2A60-6C209A4B0A1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993751" y="2007108"/>
            <a:ext cx="1868528" cy="3174493"/>
          </a:xfr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lnSpc>
                <a:spcPct val="114000"/>
              </a:lnSpc>
              <a:defRPr sz="1100"/>
            </a:lvl2pPr>
            <a:lvl3pPr>
              <a:lnSpc>
                <a:spcPct val="114000"/>
              </a:lnSpc>
              <a:defRPr sz="1100"/>
            </a:lvl3pPr>
            <a:lvl4pPr>
              <a:lnSpc>
                <a:spcPct val="114000"/>
              </a:lnSpc>
              <a:defRPr sz="1100"/>
            </a:lvl4pPr>
            <a:lvl5pPr>
              <a:lnSpc>
                <a:spcPct val="114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024AF65-8691-6F8E-D246-E8216E2D711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224974" y="2007108"/>
            <a:ext cx="1868528" cy="3174493"/>
          </a:xfr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lnSpc>
                <a:spcPct val="114000"/>
              </a:lnSpc>
              <a:defRPr sz="1100"/>
            </a:lvl2pPr>
            <a:lvl3pPr>
              <a:lnSpc>
                <a:spcPct val="114000"/>
              </a:lnSpc>
              <a:defRPr sz="1100"/>
            </a:lvl3pPr>
            <a:lvl4pPr>
              <a:lnSpc>
                <a:spcPct val="114000"/>
              </a:lnSpc>
              <a:defRPr sz="1100"/>
            </a:lvl4pPr>
            <a:lvl5pPr>
              <a:lnSpc>
                <a:spcPct val="114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192E5F6-0D08-A816-9E00-1AB4E7DCB6A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456197" y="2007108"/>
            <a:ext cx="1868528" cy="3174493"/>
          </a:xfr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lnSpc>
                <a:spcPct val="114000"/>
              </a:lnSpc>
              <a:defRPr sz="1100"/>
            </a:lvl2pPr>
            <a:lvl3pPr>
              <a:lnSpc>
                <a:spcPct val="114000"/>
              </a:lnSpc>
              <a:defRPr sz="1100"/>
            </a:lvl3pPr>
            <a:lvl4pPr>
              <a:lnSpc>
                <a:spcPct val="114000"/>
              </a:lnSpc>
              <a:defRPr sz="1100"/>
            </a:lvl4pPr>
            <a:lvl5pPr>
              <a:lnSpc>
                <a:spcPct val="114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AF62583B-DA70-C456-A3BF-929C4DA308D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687419" y="2007108"/>
            <a:ext cx="1868528" cy="3174493"/>
          </a:xfr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lnSpc>
                <a:spcPct val="114000"/>
              </a:lnSpc>
              <a:defRPr sz="1100"/>
            </a:lvl2pPr>
            <a:lvl3pPr>
              <a:lnSpc>
                <a:spcPct val="114000"/>
              </a:lnSpc>
              <a:defRPr sz="1100"/>
            </a:lvl3pPr>
            <a:lvl4pPr>
              <a:lnSpc>
                <a:spcPct val="114000"/>
              </a:lnSpc>
              <a:defRPr sz="1100"/>
            </a:lvl4pPr>
            <a:lvl5pPr>
              <a:lnSpc>
                <a:spcPct val="114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2BF4015F-8A0B-613C-E61E-DE25061583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55C75A02-F2CE-2D25-98F5-DBB841A3BFC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6F6274-CFBC-A6CD-3A99-372E15BF86B4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CD18BA-C769-DA56-64D1-FB9B0C92B23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49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FEFA14F-7621-0222-C483-6410811F4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00656"/>
            <a:ext cx="12192000" cy="165734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2EC6612-F4B6-AB8F-B9AD-275061A7D62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F8F865-F5FE-81C7-1262-587B3ACF7E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>
                <a:latin typeface="Georgia Pro" panose="02040502050405020303" pitchFamily="18" charset="0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F4D6B-134F-BC81-D074-6620400B20D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b="1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7864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s - N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85368-C5F4-866D-E54C-ACA9CBF0A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BA62C012-38F0-4766-C752-2DD2961E7ED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62000" y="1817079"/>
            <a:ext cx="1986597" cy="3783623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lnSpc>
                <a:spcPct val="114000"/>
              </a:lnSpc>
              <a:defRPr sz="1100"/>
            </a:lvl2pPr>
            <a:lvl3pPr>
              <a:lnSpc>
                <a:spcPct val="114000"/>
              </a:lnSpc>
              <a:defRPr sz="1100"/>
            </a:lvl3pPr>
            <a:lvl4pPr>
              <a:lnSpc>
                <a:spcPct val="114000"/>
              </a:lnSpc>
              <a:defRPr sz="1100"/>
            </a:lvl4pPr>
            <a:lvl5pPr>
              <a:lnSpc>
                <a:spcPct val="114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47C34F-45A3-7023-A194-6EF875EC060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964101" y="1817079"/>
            <a:ext cx="1986597" cy="3783623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lnSpc>
                <a:spcPct val="114000"/>
              </a:lnSpc>
              <a:defRPr sz="1100"/>
            </a:lvl2pPr>
            <a:lvl3pPr>
              <a:lnSpc>
                <a:spcPct val="114000"/>
              </a:lnSpc>
              <a:defRPr sz="1100"/>
            </a:lvl3pPr>
            <a:lvl4pPr>
              <a:lnSpc>
                <a:spcPct val="114000"/>
              </a:lnSpc>
              <a:defRPr sz="1100"/>
            </a:lvl4pPr>
            <a:lvl5pPr>
              <a:lnSpc>
                <a:spcPct val="114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E0C53EE9-14D2-897C-F838-A7602A9017C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166202" y="1817079"/>
            <a:ext cx="1986597" cy="3783623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lnSpc>
                <a:spcPct val="114000"/>
              </a:lnSpc>
              <a:defRPr sz="1100"/>
            </a:lvl2pPr>
            <a:lvl3pPr>
              <a:lnSpc>
                <a:spcPct val="114000"/>
              </a:lnSpc>
              <a:defRPr sz="1100"/>
            </a:lvl3pPr>
            <a:lvl4pPr>
              <a:lnSpc>
                <a:spcPct val="114000"/>
              </a:lnSpc>
              <a:defRPr sz="1100"/>
            </a:lvl4pPr>
            <a:lvl5pPr>
              <a:lnSpc>
                <a:spcPct val="114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503CFCA-2A9C-B767-D136-FED80F44A87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368303" y="1817079"/>
            <a:ext cx="1986597" cy="3783623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lnSpc>
                <a:spcPct val="114000"/>
              </a:lnSpc>
              <a:defRPr sz="1100"/>
            </a:lvl2pPr>
            <a:lvl3pPr>
              <a:lnSpc>
                <a:spcPct val="114000"/>
              </a:lnSpc>
              <a:defRPr sz="1100"/>
            </a:lvl3pPr>
            <a:lvl4pPr>
              <a:lnSpc>
                <a:spcPct val="114000"/>
              </a:lnSpc>
              <a:defRPr sz="1100"/>
            </a:lvl4pPr>
            <a:lvl5pPr>
              <a:lnSpc>
                <a:spcPct val="114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8E30B2B1-DB25-E4F2-5883-63D189D91FB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570404" y="1817079"/>
            <a:ext cx="1986597" cy="3783623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lnSpc>
                <a:spcPct val="114000"/>
              </a:lnSpc>
              <a:defRPr sz="1100"/>
            </a:lvl2pPr>
            <a:lvl3pPr>
              <a:lnSpc>
                <a:spcPct val="114000"/>
              </a:lnSpc>
              <a:defRPr sz="1100"/>
            </a:lvl3pPr>
            <a:lvl4pPr>
              <a:lnSpc>
                <a:spcPct val="114000"/>
              </a:lnSpc>
              <a:defRPr sz="1100"/>
            </a:lvl4pPr>
            <a:lvl5pPr>
              <a:lnSpc>
                <a:spcPct val="114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3DA2F81D-4503-9469-E881-02EDD07517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523E2017-A983-2455-15D9-490E82598F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3AFF611-7793-1655-1AB7-980593950EA4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7189960-B52B-E7C4-08F9-C96A2AFFC4D5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9145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s - No Lines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planet&#10;&#10;Description automatically generated">
            <a:extLst>
              <a:ext uri="{FF2B5EF4-FFF2-40B4-BE49-F238E27FC236}">
                <a16:creationId xmlns:a16="http://schemas.microsoft.com/office/drawing/2014/main" id="{57D5DFE6-88EA-2E05-1418-A59881DAF4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30334"/>
          <a:stretch/>
        </p:blipFill>
        <p:spPr>
          <a:xfrm rot="10800000">
            <a:off x="0" y="-1"/>
            <a:ext cx="12192000" cy="1778003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D0F4C009-5029-9C64-D496-29B68014C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34706"/>
            <a:ext cx="10903159" cy="508589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492975" algn="ctr" rotWithShape="0">
                    <a:prstClr val="black"/>
                  </a:outerShdw>
                </a:effectLst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AF08551-5544-F5A8-9BB7-A4CBC6F5E41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5163" y="2663190"/>
            <a:ext cx="1868528" cy="293751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lnSpc>
                <a:spcPct val="114000"/>
              </a:lnSpc>
              <a:defRPr sz="1100"/>
            </a:lvl2pPr>
            <a:lvl3pPr>
              <a:lnSpc>
                <a:spcPct val="114000"/>
              </a:lnSpc>
              <a:defRPr sz="1100"/>
            </a:lvl3pPr>
            <a:lvl4pPr>
              <a:lnSpc>
                <a:spcPct val="114000"/>
              </a:lnSpc>
              <a:defRPr sz="1100"/>
            </a:lvl4pPr>
            <a:lvl5pPr>
              <a:lnSpc>
                <a:spcPct val="114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56AD73B-B622-C4CA-38BB-A5CAE91481E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920727" y="2663190"/>
            <a:ext cx="1868528" cy="293751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lnSpc>
                <a:spcPct val="114000"/>
              </a:lnSpc>
              <a:defRPr sz="1100"/>
            </a:lvl2pPr>
            <a:lvl3pPr>
              <a:lnSpc>
                <a:spcPct val="114000"/>
              </a:lnSpc>
              <a:defRPr sz="1100"/>
            </a:lvl3pPr>
            <a:lvl4pPr>
              <a:lnSpc>
                <a:spcPct val="114000"/>
              </a:lnSpc>
              <a:defRPr sz="1100"/>
            </a:lvl4pPr>
            <a:lvl5pPr>
              <a:lnSpc>
                <a:spcPct val="114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2A26484-E694-1FAF-8F3E-275C1CC6DE8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176291" y="2663190"/>
            <a:ext cx="1868528" cy="293751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lnSpc>
                <a:spcPct val="114000"/>
              </a:lnSpc>
              <a:defRPr sz="1100"/>
            </a:lvl2pPr>
            <a:lvl3pPr>
              <a:lnSpc>
                <a:spcPct val="114000"/>
              </a:lnSpc>
              <a:defRPr sz="1100"/>
            </a:lvl3pPr>
            <a:lvl4pPr>
              <a:lnSpc>
                <a:spcPct val="114000"/>
              </a:lnSpc>
              <a:defRPr sz="1100"/>
            </a:lvl4pPr>
            <a:lvl5pPr>
              <a:lnSpc>
                <a:spcPct val="114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5FB26B8-F4C6-AD47-00DD-6CD788F5DE3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431855" y="2663190"/>
            <a:ext cx="1868528" cy="293751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lnSpc>
                <a:spcPct val="114000"/>
              </a:lnSpc>
              <a:defRPr sz="1100"/>
            </a:lvl2pPr>
            <a:lvl3pPr>
              <a:lnSpc>
                <a:spcPct val="114000"/>
              </a:lnSpc>
              <a:defRPr sz="1100"/>
            </a:lvl3pPr>
            <a:lvl4pPr>
              <a:lnSpc>
                <a:spcPct val="114000"/>
              </a:lnSpc>
              <a:defRPr sz="1100"/>
            </a:lvl4pPr>
            <a:lvl5pPr>
              <a:lnSpc>
                <a:spcPct val="114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A3E914D6-F894-6FBE-48F7-54F607312C2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687419" y="2663190"/>
            <a:ext cx="1868528" cy="293751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lnSpc>
                <a:spcPct val="114000"/>
              </a:lnSpc>
              <a:defRPr sz="1100"/>
            </a:lvl2pPr>
            <a:lvl3pPr>
              <a:lnSpc>
                <a:spcPct val="114000"/>
              </a:lnSpc>
              <a:defRPr sz="1100"/>
            </a:lvl3pPr>
            <a:lvl4pPr>
              <a:lnSpc>
                <a:spcPct val="114000"/>
              </a:lnSpc>
              <a:defRPr sz="1100"/>
            </a:lvl4pPr>
            <a:lvl5pPr>
              <a:lnSpc>
                <a:spcPct val="114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AEABD3F1-5046-2DBD-0A2A-2690C9C5C2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5A7EA5-51E6-72DB-D2D9-9A84BA6352A4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6E6A35E-1B42-DE67-96DC-FF99284799CE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4418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Team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canyon&#10;&#10;Description automatically generated">
            <a:extLst>
              <a:ext uri="{FF2B5EF4-FFF2-40B4-BE49-F238E27FC236}">
                <a16:creationId xmlns:a16="http://schemas.microsoft.com/office/drawing/2014/main" id="{D685DE88-BFA3-38C7-6B49-005B9AD4DE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1999" cy="1790701"/>
          </a:xfrm>
          <a:prstGeom prst="rect">
            <a:avLst/>
          </a:prstGeom>
        </p:spPr>
      </p:pic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FE766874-483E-5185-687D-0674AF6384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0489" y="4528070"/>
            <a:ext cx="1868528" cy="512064"/>
          </a:xfrm>
          <a:noFill/>
        </p:spPr>
        <p:txBody>
          <a:bodyPr tIns="0" bIns="0"/>
          <a:lstStyle>
            <a:lvl1pPr marL="0" indent="0" algn="ctr">
              <a:buFont typeface="Arial" panose="020B0604020202020204" pitchFamily="34" charset="0"/>
              <a:buNone/>
              <a:defRPr sz="1050" b="1" cap="none" baseline="0"/>
            </a:lvl1pPr>
            <a:lvl2pPr marL="9525" indent="0" algn="ctr">
              <a:buNone/>
              <a:tabLst/>
              <a:defRPr sz="1050" cap="none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E2F6AA38-8644-5418-B548-D5D81253478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86053" y="4528070"/>
            <a:ext cx="1868528" cy="512064"/>
          </a:xfrm>
          <a:noFill/>
        </p:spPr>
        <p:txBody>
          <a:bodyPr tIns="0" b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0519" indent="0" algn="ctr">
              <a:buNone/>
              <a:defRPr sz="9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D489D839-9771-3D20-41C0-59062E79C0C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41617" y="4528070"/>
            <a:ext cx="1868528" cy="512064"/>
          </a:xfrm>
          <a:noFill/>
        </p:spPr>
        <p:txBody>
          <a:bodyPr tIns="0" b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DC4B93F8-5EE2-C614-2C86-A1BD9166B53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97181" y="4528070"/>
            <a:ext cx="1868528" cy="512064"/>
          </a:xfrm>
          <a:noFill/>
        </p:spPr>
        <p:txBody>
          <a:bodyPr tIns="0" b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0519" indent="0" algn="ctr">
              <a:buNone/>
              <a:defRPr sz="9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1" name="Text Placeholder 6">
            <a:extLst>
              <a:ext uri="{FF2B5EF4-FFF2-40B4-BE49-F238E27FC236}">
                <a16:creationId xmlns:a16="http://schemas.microsoft.com/office/drawing/2014/main" id="{69B81122-3266-FC7B-BB67-2686EA9EDF4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52745" y="4528070"/>
            <a:ext cx="1868528" cy="512064"/>
          </a:xfrm>
          <a:noFill/>
        </p:spPr>
        <p:txBody>
          <a:bodyPr tIns="0" b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7EC4E06-A5C6-E0BC-B6AA-ECCCA72D2D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08A4E7B-C4C1-6151-D66D-42C6D9CCDE2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30489" y="2412706"/>
            <a:ext cx="1868528" cy="186852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7D12FE19-3D1D-1C1D-AEC9-3501CF1E4A88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2986053" y="2412706"/>
            <a:ext cx="1868528" cy="186852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FBA8A542-020E-0644-3C2E-A5A1F6557C8C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5241617" y="2412706"/>
            <a:ext cx="1868528" cy="186852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81013F3E-A66D-0E86-99D6-5919B1363E2C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7497181" y="2412706"/>
            <a:ext cx="1868528" cy="186852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9F77F82D-6087-E35D-DF7E-9FAD6B9FF5E0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752745" y="2412706"/>
            <a:ext cx="1868528" cy="186852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DAEA552-88E2-C676-7DAA-BECBD50DE77D}"/>
              </a:ext>
            </a:extLst>
          </p:cNvPr>
          <p:cNvSpPr>
            <a:spLocks noGrp="1"/>
          </p:cNvSpPr>
          <p:nvPr>
            <p:ph type="ftr" sz="quarter" idx="47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586F427-C54C-1ABC-74E8-A95E57DD9F26}"/>
              </a:ext>
            </a:extLst>
          </p:cNvPr>
          <p:cNvSpPr>
            <a:spLocks noGrp="1"/>
          </p:cNvSpPr>
          <p:nvPr>
            <p:ph type="sldNum" sz="quarter" idx="48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73BD276-9456-2759-805E-5ADFF0326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34706"/>
            <a:ext cx="10903159" cy="50858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79297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F61C73B7-4347-F41D-14A5-C692BB61BDFC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761471" y="1940940"/>
            <a:ext cx="3250431" cy="914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F1B502E2-A4BF-4E70-7F38-F00E73CD7781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4532414" y="1940940"/>
            <a:ext cx="3250431" cy="914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5" name="SmartArt Placeholder 10">
            <a:extLst>
              <a:ext uri="{FF2B5EF4-FFF2-40B4-BE49-F238E27FC236}">
                <a16:creationId xmlns:a16="http://schemas.microsoft.com/office/drawing/2014/main" id="{36C87B20-E7DC-4E75-8C9E-03E3CB9321ED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8306573" y="1940940"/>
            <a:ext cx="3250431" cy="914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7" name="SmartArt Placeholder 10">
            <a:extLst>
              <a:ext uri="{FF2B5EF4-FFF2-40B4-BE49-F238E27FC236}">
                <a16:creationId xmlns:a16="http://schemas.microsoft.com/office/drawing/2014/main" id="{F6A69EF2-1435-4A6E-5626-82F1D418DA07}"/>
              </a:ext>
            </a:extLst>
          </p:cNvPr>
          <p:cNvSpPr>
            <a:spLocks noGrp="1"/>
          </p:cNvSpPr>
          <p:nvPr>
            <p:ph type="dgm" sz="quarter" idx="19" hasCustomPrompt="1"/>
          </p:nvPr>
        </p:nvSpPr>
        <p:spPr>
          <a:xfrm>
            <a:off x="733767" y="3961318"/>
            <a:ext cx="3250431" cy="914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9" name="SmartArt Placeholder 10">
            <a:extLst>
              <a:ext uri="{FF2B5EF4-FFF2-40B4-BE49-F238E27FC236}">
                <a16:creationId xmlns:a16="http://schemas.microsoft.com/office/drawing/2014/main" id="{37DD7995-36E7-18C6-DE40-232C30E400A5}"/>
              </a:ext>
            </a:extLst>
          </p:cNvPr>
          <p:cNvSpPr>
            <a:spLocks noGrp="1"/>
          </p:cNvSpPr>
          <p:nvPr>
            <p:ph type="dgm" sz="quarter" idx="21" hasCustomPrompt="1"/>
          </p:nvPr>
        </p:nvSpPr>
        <p:spPr>
          <a:xfrm>
            <a:off x="4518560" y="3961318"/>
            <a:ext cx="3250431" cy="914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1" name="SmartArt Placeholder 10">
            <a:extLst>
              <a:ext uri="{FF2B5EF4-FFF2-40B4-BE49-F238E27FC236}">
                <a16:creationId xmlns:a16="http://schemas.microsoft.com/office/drawing/2014/main" id="{8E76CC49-509D-EA61-92C6-19CCD2216D08}"/>
              </a:ext>
            </a:extLst>
          </p:cNvPr>
          <p:cNvSpPr>
            <a:spLocks noGrp="1"/>
          </p:cNvSpPr>
          <p:nvPr>
            <p:ph type="dgm" sz="quarter" idx="23" hasCustomPrompt="1"/>
          </p:nvPr>
        </p:nvSpPr>
        <p:spPr>
          <a:xfrm>
            <a:off x="8306573" y="3961318"/>
            <a:ext cx="3250431" cy="914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404699-7575-66CF-CBBE-1B93E052D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15AC32B-8E45-BE30-ACC7-A8A54E004A2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2000" y="2041245"/>
            <a:ext cx="3250431" cy="1608245"/>
          </a:xfrm>
        </p:spPr>
        <p:txBody>
          <a:bodyPr l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48015F-F6B8-CB17-79D4-1A04A7AE41B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48955" y="2041245"/>
            <a:ext cx="3250431" cy="1608245"/>
          </a:xfrm>
        </p:spPr>
        <p:txBody>
          <a:bodyPr l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2E8383A-FF83-6EF6-88DE-CE7BB055946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06573" y="2041245"/>
            <a:ext cx="3250431" cy="1608245"/>
          </a:xfrm>
        </p:spPr>
        <p:txBody>
          <a:bodyPr l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63D08E40-F69A-1E53-0495-A6F1300209A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2000" y="4052955"/>
            <a:ext cx="3250431" cy="1547745"/>
          </a:xfrm>
        </p:spPr>
        <p:txBody>
          <a:bodyPr l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1E94D13D-5D3F-9E6E-72CA-5ADE080740A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48955" y="4052955"/>
            <a:ext cx="3250431" cy="1547745"/>
          </a:xfrm>
        </p:spPr>
        <p:txBody>
          <a:bodyPr l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1F02DD77-81DB-178F-47B3-FD0407FEE54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306573" y="4052955"/>
            <a:ext cx="3250431" cy="1547745"/>
          </a:xfrm>
        </p:spPr>
        <p:txBody>
          <a:bodyPr l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763DD123-B114-CAA2-821F-3194ACE8CE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7510FC0-0BD3-5069-C5F7-E1BB2FDBCE9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63939DE-2BC5-0B4B-864F-BAF7FDEE3DE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2BF2DCA-7DD7-27C5-AE6E-6F4902E8D7A6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7000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Blocks - N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04699-7575-66CF-CBBE-1B93E052D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15AC32B-8E45-BE30-ACC7-A8A54E004A2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2000" y="1790703"/>
            <a:ext cx="3505126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182880"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48015F-F6B8-CB17-79D4-1A04A7AE41B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19750" y="1790703"/>
            <a:ext cx="3505126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182880"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2E8383A-FF83-6EF6-88DE-CE7BB055946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77275" y="1790703"/>
            <a:ext cx="3505126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182880"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63D08E40-F69A-1E53-0495-A6F1300209A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2000" y="3743151"/>
            <a:ext cx="3505126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182880"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1E94D13D-5D3F-9E6E-72CA-5ADE080740A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19751" y="3743151"/>
            <a:ext cx="3505126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182880"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1F02DD77-81DB-178F-47B3-FD0407FEE54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077275" y="3743151"/>
            <a:ext cx="3505126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182880"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763DD123-B114-CAA2-821F-3194ACE8CE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D4F8012-B188-06E5-820E-86CD842E82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B23C47-031A-E73E-DAEF-001DA7B1D72F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E6FCCEC-B658-3CE6-6227-75DD1FB6F78F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1497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69249-9BE7-F3C4-ACA6-74784921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FE766874-483E-5185-687D-0674AF6384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5163" y="4427989"/>
            <a:ext cx="1768950" cy="439024"/>
          </a:xfrm>
          <a:noFill/>
        </p:spPr>
        <p:txBody>
          <a:bodyPr tIns="0" bIns="0"/>
          <a:lstStyle>
            <a:lvl1pPr marL="0" indent="0" algn="ctr">
              <a:buFont typeface="Arial" panose="020B0604020202020204" pitchFamily="34" charset="0"/>
              <a:buNone/>
              <a:defRPr sz="1050" b="1" cap="none" baseline="0"/>
            </a:lvl1pPr>
            <a:lvl2pPr marL="9525" indent="0" algn="ctr">
              <a:buNone/>
              <a:tabLst/>
              <a:defRPr sz="1050" cap="none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E2F6AA38-8644-5418-B548-D5D81253478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494821" y="4427989"/>
            <a:ext cx="1768950" cy="439024"/>
          </a:xfrm>
          <a:noFill/>
        </p:spPr>
        <p:txBody>
          <a:bodyPr tIns="0" b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0519" indent="0" algn="ctr">
              <a:buNone/>
              <a:defRPr sz="9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D489D839-9771-3D20-41C0-59062E79C0C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24479" y="4427989"/>
            <a:ext cx="1768950" cy="439024"/>
          </a:xfrm>
          <a:noFill/>
        </p:spPr>
        <p:txBody>
          <a:bodyPr tIns="0" b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7EC4E06-A5C6-E0BC-B6AA-ECCCA72D2D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08A4E7B-C4C1-6151-D66D-42C6D9CCDE2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70667" y="2589052"/>
            <a:ext cx="1557942" cy="1554480"/>
          </a:xfrm>
          <a:prstGeom prst="ellipse">
            <a:avLst/>
          </a:prstGeom>
        </p:spPr>
        <p:txBody>
          <a:bodyPr/>
          <a:lstStyle>
            <a:lvl1pPr>
              <a:defRPr cap="none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283353A-E742-CE1E-A8AC-B70530A31EE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54137" y="4427989"/>
            <a:ext cx="1768950" cy="439024"/>
          </a:xfrm>
          <a:noFill/>
        </p:spPr>
        <p:txBody>
          <a:bodyPr tIns="0" bIns="0"/>
          <a:lstStyle>
            <a:lvl1pPr marL="0" indent="0" algn="ctr">
              <a:buFont typeface="Arial" panose="020B0604020202020204" pitchFamily="34" charset="0"/>
              <a:buNone/>
              <a:defRPr sz="1050" b="1" cap="none" baseline="0"/>
            </a:lvl1pPr>
            <a:lvl2pPr marL="9525" indent="0" algn="ctr">
              <a:buNone/>
              <a:tabLst/>
              <a:defRPr sz="1050" cap="none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0452517-CC8D-90B7-3816-78BD21C0D32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983795" y="4427989"/>
            <a:ext cx="1768950" cy="439024"/>
          </a:xfrm>
          <a:noFill/>
        </p:spPr>
        <p:txBody>
          <a:bodyPr tIns="0" b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0519" indent="0" algn="ctr">
              <a:buNone/>
              <a:defRPr sz="9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E97E376-38B7-2782-07FD-26E646F98AF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13451" y="4427989"/>
            <a:ext cx="1768950" cy="439024"/>
          </a:xfrm>
          <a:noFill/>
        </p:spPr>
        <p:txBody>
          <a:bodyPr tIns="0" b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7D12FE19-3D1D-1C1D-AEC9-3501CF1E4A88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2600325" y="2589052"/>
            <a:ext cx="1557942" cy="1554480"/>
          </a:xfrm>
          <a:prstGeom prst="ellipse">
            <a:avLst/>
          </a:prstGeom>
        </p:spPr>
        <p:txBody>
          <a:bodyPr/>
          <a:lstStyle>
            <a:lvl1pPr>
              <a:defRPr cap="none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FBA8A542-020E-0644-3C2E-A5A1F6557C8C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4429983" y="2589052"/>
            <a:ext cx="1557942" cy="1554480"/>
          </a:xfrm>
          <a:prstGeom prst="ellipse">
            <a:avLst/>
          </a:prstGeom>
        </p:spPr>
        <p:txBody>
          <a:bodyPr/>
          <a:lstStyle>
            <a:lvl1pPr>
              <a:defRPr cap="none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153624EF-6742-844E-E471-83BD8F33C059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6259641" y="2589052"/>
            <a:ext cx="1557942" cy="1554480"/>
          </a:xfrm>
          <a:prstGeom prst="ellipse">
            <a:avLst/>
          </a:prstGeom>
        </p:spPr>
        <p:txBody>
          <a:bodyPr/>
          <a:lstStyle>
            <a:lvl1pPr>
              <a:defRPr cap="none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A656FA3D-38D6-8144-0838-39F43C859A2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089299" y="2589052"/>
            <a:ext cx="1557942" cy="1554480"/>
          </a:xfrm>
          <a:prstGeom prst="ellipse">
            <a:avLst/>
          </a:prstGeom>
        </p:spPr>
        <p:txBody>
          <a:bodyPr/>
          <a:lstStyle>
            <a:lvl1pPr>
              <a:defRPr cap="none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D0ECCC8E-D835-B3C3-53B9-BDE18017ECEC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9918955" y="2589052"/>
            <a:ext cx="1557942" cy="1554480"/>
          </a:xfrm>
          <a:prstGeom prst="ellipse">
            <a:avLst/>
          </a:prstGeom>
        </p:spPr>
        <p:txBody>
          <a:bodyPr/>
          <a:lstStyle>
            <a:lvl1pPr>
              <a:defRPr cap="none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D0199A6-4686-5578-4168-4F64662EB2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3780A81-A212-35F0-188D-9777FE7C7A91}"/>
              </a:ext>
            </a:extLst>
          </p:cNvPr>
          <p:cNvSpPr>
            <a:spLocks noGrp="1"/>
          </p:cNvSpPr>
          <p:nvPr>
            <p:ph type="ftr" sz="quarter" idx="5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BEAA89B-92F4-BD86-712D-4104860DD610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128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69249-9BE7-F3C4-ACA6-74784921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2" name="SmartArt Placeholder 10">
            <a:extLst>
              <a:ext uri="{FF2B5EF4-FFF2-40B4-BE49-F238E27FC236}">
                <a16:creationId xmlns:a16="http://schemas.microsoft.com/office/drawing/2014/main" id="{4CE7627A-6962-5AB8-2E68-E49A08B29266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762000" y="1946945"/>
            <a:ext cx="2481287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33" name="SmartArt Placeholder 10">
            <a:extLst>
              <a:ext uri="{FF2B5EF4-FFF2-40B4-BE49-F238E27FC236}">
                <a16:creationId xmlns:a16="http://schemas.microsoft.com/office/drawing/2014/main" id="{BD183C8F-F063-41B1-6A1C-79EC668B2F37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3533239" y="1946945"/>
            <a:ext cx="2481287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34" name="SmartArt Placeholder 10">
            <a:extLst>
              <a:ext uri="{FF2B5EF4-FFF2-40B4-BE49-F238E27FC236}">
                <a16:creationId xmlns:a16="http://schemas.microsoft.com/office/drawing/2014/main" id="{7ACE702C-E363-7302-F6F6-5B2FCDFA0BDC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6304478" y="1946945"/>
            <a:ext cx="2481287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35" name="SmartArt Placeholder 10">
            <a:extLst>
              <a:ext uri="{FF2B5EF4-FFF2-40B4-BE49-F238E27FC236}">
                <a16:creationId xmlns:a16="http://schemas.microsoft.com/office/drawing/2014/main" id="{E55258F5-2199-AD6B-F9BC-05B80252861C}"/>
              </a:ext>
            </a:extLst>
          </p:cNvPr>
          <p:cNvSpPr>
            <a:spLocks noGrp="1"/>
          </p:cNvSpPr>
          <p:nvPr>
            <p:ph type="dgm" sz="quarter" idx="19" hasCustomPrompt="1"/>
          </p:nvPr>
        </p:nvSpPr>
        <p:spPr>
          <a:xfrm>
            <a:off x="9075717" y="1946945"/>
            <a:ext cx="2481287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E9187F55-32AE-246C-D119-D4060912F6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2528" y="2040954"/>
            <a:ext cx="2481263" cy="1580981"/>
          </a:xfrm>
        </p:spPr>
        <p:txBody>
          <a:bodyPr lIns="0"/>
          <a:lstStyle>
            <a:lvl1pPr marL="0" indent="0">
              <a:buNone/>
              <a:defRPr sz="1200"/>
            </a:lvl1pPr>
            <a:lvl2pPr marL="183357" indent="0">
              <a:buNone/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0A02D4CB-59C0-9799-3F30-9760A02030E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33262" y="2040954"/>
            <a:ext cx="2481263" cy="1580981"/>
          </a:xfrm>
        </p:spPr>
        <p:txBody>
          <a:bodyPr lIns="0"/>
          <a:lstStyle>
            <a:lvl1pPr marL="0" indent="0">
              <a:buNone/>
              <a:defRPr sz="1200"/>
            </a:lvl1pPr>
            <a:lvl2pPr marL="183357" indent="0">
              <a:buNone/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82515B17-B3C4-13B5-C6B4-B096ACA1CA6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03996" y="2040954"/>
            <a:ext cx="2481263" cy="1580981"/>
          </a:xfrm>
        </p:spPr>
        <p:txBody>
          <a:bodyPr lIns="0"/>
          <a:lstStyle>
            <a:lvl1pPr marL="0" indent="0">
              <a:buNone/>
              <a:defRPr sz="1200"/>
            </a:lvl1pPr>
            <a:lvl2pPr marL="183357" indent="0">
              <a:buNone/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0572255F-E3E8-6747-BE15-8ADA32A6E4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74731" y="2040954"/>
            <a:ext cx="2481263" cy="1580981"/>
          </a:xfrm>
        </p:spPr>
        <p:txBody>
          <a:bodyPr lIns="0"/>
          <a:lstStyle>
            <a:lvl1pPr marL="0" indent="0">
              <a:buNone/>
              <a:defRPr sz="1200"/>
            </a:lvl1pPr>
            <a:lvl2pPr marL="183357" indent="0">
              <a:buNone/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0" name="SmartArt Placeholder 10">
            <a:extLst>
              <a:ext uri="{FF2B5EF4-FFF2-40B4-BE49-F238E27FC236}">
                <a16:creationId xmlns:a16="http://schemas.microsoft.com/office/drawing/2014/main" id="{7EDA1811-FBD9-C331-9EC0-0041E0D16295}"/>
              </a:ext>
            </a:extLst>
          </p:cNvPr>
          <p:cNvSpPr>
            <a:spLocks noGrp="1"/>
          </p:cNvSpPr>
          <p:nvPr>
            <p:ph type="dgm" sz="quarter" idx="24" hasCustomPrompt="1"/>
          </p:nvPr>
        </p:nvSpPr>
        <p:spPr>
          <a:xfrm>
            <a:off x="762000" y="3846879"/>
            <a:ext cx="2481287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1" name="SmartArt Placeholder 10">
            <a:extLst>
              <a:ext uri="{FF2B5EF4-FFF2-40B4-BE49-F238E27FC236}">
                <a16:creationId xmlns:a16="http://schemas.microsoft.com/office/drawing/2014/main" id="{783B08BA-8E43-92E2-2398-FB0C30A66DE2}"/>
              </a:ext>
            </a:extLst>
          </p:cNvPr>
          <p:cNvSpPr>
            <a:spLocks noGrp="1"/>
          </p:cNvSpPr>
          <p:nvPr>
            <p:ph type="dgm" sz="quarter" idx="25" hasCustomPrompt="1"/>
          </p:nvPr>
        </p:nvSpPr>
        <p:spPr>
          <a:xfrm>
            <a:off x="3533239" y="3846879"/>
            <a:ext cx="2481287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2" name="SmartArt Placeholder 10">
            <a:extLst>
              <a:ext uri="{FF2B5EF4-FFF2-40B4-BE49-F238E27FC236}">
                <a16:creationId xmlns:a16="http://schemas.microsoft.com/office/drawing/2014/main" id="{ACB77040-5F9F-E1C0-7094-BC57AC601B86}"/>
              </a:ext>
            </a:extLst>
          </p:cNvPr>
          <p:cNvSpPr>
            <a:spLocks noGrp="1"/>
          </p:cNvSpPr>
          <p:nvPr>
            <p:ph type="dgm" sz="quarter" idx="26" hasCustomPrompt="1"/>
          </p:nvPr>
        </p:nvSpPr>
        <p:spPr>
          <a:xfrm>
            <a:off x="6304478" y="3846879"/>
            <a:ext cx="2481287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3" name="SmartArt Placeholder 10">
            <a:extLst>
              <a:ext uri="{FF2B5EF4-FFF2-40B4-BE49-F238E27FC236}">
                <a16:creationId xmlns:a16="http://schemas.microsoft.com/office/drawing/2014/main" id="{9A0B362A-2F12-FA63-7B7D-362623724E1C}"/>
              </a:ext>
            </a:extLst>
          </p:cNvPr>
          <p:cNvSpPr>
            <a:spLocks noGrp="1"/>
          </p:cNvSpPr>
          <p:nvPr>
            <p:ph type="dgm" sz="quarter" idx="27" hasCustomPrompt="1"/>
          </p:nvPr>
        </p:nvSpPr>
        <p:spPr>
          <a:xfrm>
            <a:off x="9075717" y="3846879"/>
            <a:ext cx="2481287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25D44C12-190C-92D9-B562-FDFC3890D4C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62528" y="3940889"/>
            <a:ext cx="2481263" cy="1580981"/>
          </a:xfrm>
        </p:spPr>
        <p:txBody>
          <a:bodyPr lIns="0"/>
          <a:lstStyle>
            <a:lvl1pPr marL="0" indent="0">
              <a:buNone/>
              <a:defRPr sz="1200"/>
            </a:lvl1pPr>
            <a:lvl2pPr marL="183357" indent="0">
              <a:buNone/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D71D8D24-9489-8195-9B7A-3855312FB71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533262" y="3940889"/>
            <a:ext cx="2481263" cy="1580981"/>
          </a:xfrm>
        </p:spPr>
        <p:txBody>
          <a:bodyPr lIns="0"/>
          <a:lstStyle>
            <a:lvl1pPr marL="0" indent="0">
              <a:buNone/>
              <a:defRPr sz="1200"/>
            </a:lvl1pPr>
            <a:lvl2pPr marL="183357" indent="0">
              <a:buNone/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485274EB-F20E-4074-13BE-BA55945577A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303996" y="3940889"/>
            <a:ext cx="2481263" cy="1580981"/>
          </a:xfrm>
        </p:spPr>
        <p:txBody>
          <a:bodyPr lIns="0"/>
          <a:lstStyle>
            <a:lvl1pPr marL="0" indent="0">
              <a:buNone/>
              <a:defRPr sz="1200"/>
            </a:lvl1pPr>
            <a:lvl2pPr marL="183357" indent="0">
              <a:buNone/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4F9BBC72-565A-3821-A510-8A18707196A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074731" y="3940889"/>
            <a:ext cx="2481263" cy="1580981"/>
          </a:xfrm>
        </p:spPr>
        <p:txBody>
          <a:bodyPr lIns="0"/>
          <a:lstStyle>
            <a:lvl1pPr marL="0" indent="0">
              <a:buNone/>
              <a:defRPr sz="1200"/>
            </a:lvl1pPr>
            <a:lvl2pPr marL="183357" indent="0">
              <a:buNone/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00A7CD81-4CCC-7835-E440-F71197C8F2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211135-130D-6507-07CC-95D8D93A410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7A02BA-1CC9-4F20-ED11-20FE3B3A60CE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071951-CD71-228F-CF48-E0E7609555E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5215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Blocks - N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69249-9BE7-F3C4-ACA6-74784921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E9187F55-32AE-246C-D119-D4060912F6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2000" y="1794462"/>
            <a:ext cx="2481263" cy="175005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0A02D4CB-59C0-9799-3F30-9760A02030E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32910" y="1794462"/>
            <a:ext cx="2481263" cy="175005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82515B17-B3C4-13B5-C6B4-B096ACA1CA6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03820" y="1794462"/>
            <a:ext cx="2481263" cy="175005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0572255F-E3E8-6747-BE15-8ADA32A6E4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74731" y="1794462"/>
            <a:ext cx="2481263" cy="175005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25D44C12-190C-92D9-B562-FDFC3890D4C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62000" y="3761704"/>
            <a:ext cx="2481263" cy="175005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D71D8D24-9489-8195-9B7A-3855312FB71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532910" y="3761704"/>
            <a:ext cx="2481263" cy="175005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485274EB-F20E-4074-13BE-BA55945577A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303820" y="3761704"/>
            <a:ext cx="2481263" cy="175005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4F9BBC72-565A-3821-A510-8A18707196A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074731" y="3761704"/>
            <a:ext cx="2481263" cy="175005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00A7CD81-4CCC-7835-E440-F71197C8F2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AC718CC-7963-4A22-516B-2E7018D12F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0EB408-D157-5D21-EA9F-D85229D3EC76}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05ACFD-D2AC-5D14-463D-872CE14C2E0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5110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Team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69249-9BE7-F3C4-ACA6-74784921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FE766874-483E-5185-687D-0674AF6384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5161" y="3043150"/>
            <a:ext cx="2565587" cy="385850"/>
          </a:xfrm>
          <a:noFill/>
        </p:spPr>
        <p:txBody>
          <a:bodyPr tIns="0"/>
          <a:lstStyle>
            <a:lvl1pPr marL="0" indent="0" algn="ctr">
              <a:buFont typeface="Arial" panose="020B0604020202020204" pitchFamily="34" charset="0"/>
              <a:buNone/>
              <a:defRPr sz="1050" b="1" cap="none" baseline="0"/>
            </a:lvl1pPr>
            <a:lvl2pPr marL="9525" indent="0" algn="ctr">
              <a:buNone/>
              <a:tabLst/>
              <a:defRPr sz="1050" cap="none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E2F6AA38-8644-5418-B548-D5D81253478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49045" y="3043150"/>
            <a:ext cx="2565587" cy="385850"/>
          </a:xfrm>
          <a:noFill/>
        </p:spPr>
        <p:txBody>
          <a:bodyPr t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0519" indent="0" algn="ctr">
              <a:buNone/>
              <a:defRPr sz="9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D489D839-9771-3D20-41C0-59062E79C0C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32929" y="3043150"/>
            <a:ext cx="2565587" cy="385850"/>
          </a:xfrm>
          <a:noFill/>
        </p:spPr>
        <p:txBody>
          <a:bodyPr t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DC4B93F8-5EE2-C614-2C86-A1BD9166B53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16813" y="3043150"/>
            <a:ext cx="2565587" cy="385850"/>
          </a:xfrm>
          <a:noFill/>
        </p:spPr>
        <p:txBody>
          <a:bodyPr t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0519" indent="0" algn="ctr">
              <a:buNone/>
              <a:defRPr sz="9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7EC4E06-A5C6-E0BC-B6AA-ECCCA72D2D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08A4E7B-C4C1-6151-D66D-42C6D9CCDE2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385599" y="1790701"/>
            <a:ext cx="1124712" cy="1128668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000" cap="none"/>
            </a:lvl1pPr>
          </a:lstStyle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283353A-E742-CE1E-A8AC-B70530A31EE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65161" y="5041670"/>
            <a:ext cx="2565587" cy="385850"/>
          </a:xfrm>
          <a:noFill/>
        </p:spPr>
        <p:txBody>
          <a:bodyPr tIns="0"/>
          <a:lstStyle>
            <a:lvl1pPr marL="0" indent="0" algn="ctr">
              <a:buFont typeface="Arial" panose="020B0604020202020204" pitchFamily="34" charset="0"/>
              <a:buNone/>
              <a:defRPr sz="1050" b="1" cap="none" baseline="0"/>
            </a:lvl1pPr>
            <a:lvl2pPr marL="9525" indent="0" algn="ctr">
              <a:buNone/>
              <a:tabLst/>
              <a:defRPr sz="1050" cap="none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0452517-CC8D-90B7-3816-78BD21C0D32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449045" y="5041670"/>
            <a:ext cx="2565587" cy="385850"/>
          </a:xfrm>
          <a:noFill/>
        </p:spPr>
        <p:txBody>
          <a:bodyPr t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0519" indent="0" algn="ctr">
              <a:buNone/>
              <a:defRPr sz="9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E97E376-38B7-2782-07FD-26E646F98AF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232929" y="5041670"/>
            <a:ext cx="2565587" cy="385850"/>
          </a:xfrm>
          <a:noFill/>
        </p:spPr>
        <p:txBody>
          <a:bodyPr t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9E97238-D12B-6B28-11E6-44B00369350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16813" y="5041670"/>
            <a:ext cx="2565587" cy="385850"/>
          </a:xfrm>
          <a:noFill/>
        </p:spPr>
        <p:txBody>
          <a:bodyPr t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0519" indent="0" algn="ctr">
              <a:buNone/>
              <a:defRPr sz="9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7D12FE19-3D1D-1C1D-AEC9-3501CF1E4A88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169483" y="1790701"/>
            <a:ext cx="1124712" cy="1128668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000" cap="none"/>
            </a:lvl1pPr>
          </a:lstStyle>
          <a:p>
            <a:endParaRPr lang="en-US"/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FBA8A542-020E-0644-3C2E-A5A1F6557C8C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953367" y="1790701"/>
            <a:ext cx="1124712" cy="1128668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000" cap="none"/>
            </a:lvl1pPr>
          </a:lstStyle>
          <a:p>
            <a:endParaRPr lang="en-US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81013F3E-A66D-0E86-99D6-5919B1363E2C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737251" y="1790701"/>
            <a:ext cx="1124712" cy="1128668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000" cap="none"/>
            </a:lvl1pPr>
          </a:lstStyle>
          <a:p>
            <a:endParaRPr lang="en-US"/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153624EF-6742-844E-E471-83BD8F33C059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385599" y="3787650"/>
            <a:ext cx="1124712" cy="1128668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000" cap="none"/>
            </a:lvl1pPr>
          </a:lstStyle>
          <a:p>
            <a:endParaRPr lang="en-US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A656FA3D-38D6-8144-0838-39F43C859A2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4169483" y="3787650"/>
            <a:ext cx="1124712" cy="1128668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000" cap="none"/>
            </a:lvl1pPr>
          </a:lstStyle>
          <a:p>
            <a:endParaRPr lang="en-US"/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D0ECCC8E-D835-B3C3-53B9-BDE18017ECEC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6953367" y="3787650"/>
            <a:ext cx="1124712" cy="1128668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000" cap="none"/>
            </a:lvl1pPr>
          </a:lstStyle>
          <a:p>
            <a:endParaRPr lang="en-US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3BA30D63-3C20-CA71-59D3-2A191732F53C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737251" y="3787650"/>
            <a:ext cx="1124712" cy="1128668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000" cap="none"/>
            </a:lvl1pPr>
          </a:lstStyle>
          <a:p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5B747D3F-944E-3997-B71B-3832107DDB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18449CD-7B22-6FA2-B8BF-6DD7D184FAC1}"/>
              </a:ext>
            </a:extLst>
          </p:cNvPr>
          <p:cNvSpPr>
            <a:spLocks noGrp="1"/>
          </p:cNvSpPr>
          <p:nvPr>
            <p:ph type="ftr" sz="quarter" idx="51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2B4FD04-BF75-7CA6-D59C-704B2CA28C88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0203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69249-9BE7-F3C4-ACA6-74784921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martArt Placeholder 10">
            <a:extLst>
              <a:ext uri="{FF2B5EF4-FFF2-40B4-BE49-F238E27FC236}">
                <a16:creationId xmlns:a16="http://schemas.microsoft.com/office/drawing/2014/main" id="{316D42F8-B7A4-1BA2-BAA1-8D8F5C630C3B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761472" y="1954411"/>
            <a:ext cx="1869056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3" name="SmartArt Placeholder 10">
            <a:extLst>
              <a:ext uri="{FF2B5EF4-FFF2-40B4-BE49-F238E27FC236}">
                <a16:creationId xmlns:a16="http://schemas.microsoft.com/office/drawing/2014/main" id="{18C4B279-A148-8D45-416C-7C516BE2AED3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2993090" y="1954411"/>
            <a:ext cx="1869056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4" name="SmartArt Placeholder 10">
            <a:extLst>
              <a:ext uri="{FF2B5EF4-FFF2-40B4-BE49-F238E27FC236}">
                <a16:creationId xmlns:a16="http://schemas.microsoft.com/office/drawing/2014/main" id="{8C1B28A2-585F-A43D-54CD-02287F4BED1F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5224708" y="1954411"/>
            <a:ext cx="1869056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5" name="SmartArt Placeholder 10">
            <a:extLst>
              <a:ext uri="{FF2B5EF4-FFF2-40B4-BE49-F238E27FC236}">
                <a16:creationId xmlns:a16="http://schemas.microsoft.com/office/drawing/2014/main" id="{3A4C2C14-945B-913F-F8CB-E5454F141B0B}"/>
              </a:ext>
            </a:extLst>
          </p:cNvPr>
          <p:cNvSpPr>
            <a:spLocks noGrp="1"/>
          </p:cNvSpPr>
          <p:nvPr>
            <p:ph type="dgm" sz="quarter" idx="19" hasCustomPrompt="1"/>
          </p:nvPr>
        </p:nvSpPr>
        <p:spPr>
          <a:xfrm>
            <a:off x="7456326" y="1954411"/>
            <a:ext cx="1869056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6" name="SmartArt Placeholder 10">
            <a:extLst>
              <a:ext uri="{FF2B5EF4-FFF2-40B4-BE49-F238E27FC236}">
                <a16:creationId xmlns:a16="http://schemas.microsoft.com/office/drawing/2014/main" id="{423BD8FC-33C8-AD58-005B-4E8CDA6F2D41}"/>
              </a:ext>
            </a:extLst>
          </p:cNvPr>
          <p:cNvSpPr>
            <a:spLocks noGrp="1"/>
          </p:cNvSpPr>
          <p:nvPr>
            <p:ph type="dgm" sz="quarter" idx="21" hasCustomPrompt="1"/>
          </p:nvPr>
        </p:nvSpPr>
        <p:spPr>
          <a:xfrm>
            <a:off x="9687945" y="1954411"/>
            <a:ext cx="1869056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FE766874-483E-5185-687D-0674AF6384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62000" y="2021437"/>
            <a:ext cx="1868528" cy="1455837"/>
          </a:xfrm>
        </p:spPr>
        <p:txBody>
          <a:bodyPr lIns="0"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E2F6AA38-8644-5418-B548-D5D81253478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993355" y="2021437"/>
            <a:ext cx="1868528" cy="1455837"/>
          </a:xfrm>
        </p:spPr>
        <p:txBody>
          <a:bodyPr lIns="0"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 marL="340519" indent="0">
              <a:buNone/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D489D839-9771-3D20-41C0-59062E79C0C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224710" y="2021437"/>
            <a:ext cx="1868528" cy="1455837"/>
          </a:xfrm>
        </p:spPr>
        <p:txBody>
          <a:bodyPr lIns="0"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DC4B93F8-5EE2-C614-2C86-A1BD9166B53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456065" y="2021437"/>
            <a:ext cx="1868528" cy="1455837"/>
          </a:xfrm>
        </p:spPr>
        <p:txBody>
          <a:bodyPr lIns="0"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 marL="340519" indent="0">
              <a:buNone/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31" name="Text Placeholder 6">
            <a:extLst>
              <a:ext uri="{FF2B5EF4-FFF2-40B4-BE49-F238E27FC236}">
                <a16:creationId xmlns:a16="http://schemas.microsoft.com/office/drawing/2014/main" id="{69B81122-3266-FC7B-BB67-2686EA9EDF4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687419" y="2021437"/>
            <a:ext cx="1868528" cy="1455837"/>
          </a:xfrm>
        </p:spPr>
        <p:txBody>
          <a:bodyPr lIns="0"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SmartArt Placeholder 10">
            <a:extLst>
              <a:ext uri="{FF2B5EF4-FFF2-40B4-BE49-F238E27FC236}">
                <a16:creationId xmlns:a16="http://schemas.microsoft.com/office/drawing/2014/main" id="{14E3D19B-D821-2BBB-FB82-A2048DF860D3}"/>
              </a:ext>
            </a:extLst>
          </p:cNvPr>
          <p:cNvSpPr>
            <a:spLocks noGrp="1"/>
          </p:cNvSpPr>
          <p:nvPr>
            <p:ph type="dgm" sz="quarter" idx="27" hasCustomPrompt="1"/>
          </p:nvPr>
        </p:nvSpPr>
        <p:spPr>
          <a:xfrm>
            <a:off x="761472" y="3801292"/>
            <a:ext cx="1869056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SmartArt Placeholder 10">
            <a:extLst>
              <a:ext uri="{FF2B5EF4-FFF2-40B4-BE49-F238E27FC236}">
                <a16:creationId xmlns:a16="http://schemas.microsoft.com/office/drawing/2014/main" id="{E2A44852-FD98-ACA1-F50A-740CF149AFC2}"/>
              </a:ext>
            </a:extLst>
          </p:cNvPr>
          <p:cNvSpPr>
            <a:spLocks noGrp="1"/>
          </p:cNvSpPr>
          <p:nvPr>
            <p:ph type="dgm" sz="quarter" idx="28" hasCustomPrompt="1"/>
          </p:nvPr>
        </p:nvSpPr>
        <p:spPr>
          <a:xfrm>
            <a:off x="2993090" y="3801292"/>
            <a:ext cx="1869056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SmartArt Placeholder 10">
            <a:extLst>
              <a:ext uri="{FF2B5EF4-FFF2-40B4-BE49-F238E27FC236}">
                <a16:creationId xmlns:a16="http://schemas.microsoft.com/office/drawing/2014/main" id="{7CCFC413-D3A9-39F7-17C0-2E58C2CA35BB}"/>
              </a:ext>
            </a:extLst>
          </p:cNvPr>
          <p:cNvSpPr>
            <a:spLocks noGrp="1"/>
          </p:cNvSpPr>
          <p:nvPr>
            <p:ph type="dgm" sz="quarter" idx="29" hasCustomPrompt="1"/>
          </p:nvPr>
        </p:nvSpPr>
        <p:spPr>
          <a:xfrm>
            <a:off x="5224708" y="3801292"/>
            <a:ext cx="1869056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9" name="SmartArt Placeholder 10">
            <a:extLst>
              <a:ext uri="{FF2B5EF4-FFF2-40B4-BE49-F238E27FC236}">
                <a16:creationId xmlns:a16="http://schemas.microsoft.com/office/drawing/2014/main" id="{6A918618-4F07-4612-8B8E-64DECCA04C2D}"/>
              </a:ext>
            </a:extLst>
          </p:cNvPr>
          <p:cNvSpPr>
            <a:spLocks noGrp="1"/>
          </p:cNvSpPr>
          <p:nvPr>
            <p:ph type="dgm" sz="quarter" idx="30" hasCustomPrompt="1"/>
          </p:nvPr>
        </p:nvSpPr>
        <p:spPr>
          <a:xfrm>
            <a:off x="7456326" y="3801292"/>
            <a:ext cx="1869056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0" name="SmartArt Placeholder 10">
            <a:extLst>
              <a:ext uri="{FF2B5EF4-FFF2-40B4-BE49-F238E27FC236}">
                <a16:creationId xmlns:a16="http://schemas.microsoft.com/office/drawing/2014/main" id="{D6634CF8-31D6-8E9A-E594-DA3D6F07A83E}"/>
              </a:ext>
            </a:extLst>
          </p:cNvPr>
          <p:cNvSpPr>
            <a:spLocks noGrp="1"/>
          </p:cNvSpPr>
          <p:nvPr>
            <p:ph type="dgm" sz="quarter" idx="31" hasCustomPrompt="1"/>
          </p:nvPr>
        </p:nvSpPr>
        <p:spPr>
          <a:xfrm>
            <a:off x="9687945" y="3801292"/>
            <a:ext cx="1869056" cy="914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 lIns="0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5E97303-274D-8658-B4BD-138CB614352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62000" y="3868316"/>
            <a:ext cx="1868528" cy="1455837"/>
          </a:xfrm>
        </p:spPr>
        <p:txBody>
          <a:bodyPr lIns="0"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1C61F56-7BB7-1824-D47F-6F677D9C4FC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993355" y="3868316"/>
            <a:ext cx="1868528" cy="1455837"/>
          </a:xfrm>
        </p:spPr>
        <p:txBody>
          <a:bodyPr lIns="0"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 marL="340519" indent="0">
              <a:buNone/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61B76D9-2C58-2A4F-B693-0C1CDC1C011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224710" y="3868316"/>
            <a:ext cx="1868528" cy="1455837"/>
          </a:xfrm>
        </p:spPr>
        <p:txBody>
          <a:bodyPr lIns="0"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762A1EFA-9075-1B86-8223-0659D7D2047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456065" y="3868316"/>
            <a:ext cx="1868528" cy="1455837"/>
          </a:xfrm>
        </p:spPr>
        <p:txBody>
          <a:bodyPr lIns="0"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 marL="340519" indent="0">
              <a:buNone/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8D0A0683-4784-497D-1EFB-9FE9189F2D1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687419" y="3868316"/>
            <a:ext cx="1868528" cy="1455837"/>
          </a:xfrm>
        </p:spPr>
        <p:txBody>
          <a:bodyPr lIns="0"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7EC4E06-A5C6-E0BC-B6AA-ECCCA72D2D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140BE715-908B-6C52-113C-77A470533CB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179B40C5-9D06-B2BD-5805-23E458F6FB09}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8EA0DAC7-16E5-C92A-855E-6EF307FB1281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798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7704B43-FDE6-62EE-F1EC-6D68FA8FB5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3" b="23"/>
          <a:stretch/>
        </p:blipFill>
        <p:spPr>
          <a:xfrm>
            <a:off x="0" y="5200651"/>
            <a:ext cx="12192000" cy="165735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BA3EE-A9B2-F03A-05DF-70A4AA06D9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B28C4-F87C-E1E4-2D27-93C7F2B2CEB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A95EAF6-AC90-2869-824B-3A694CC852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818" y="545362"/>
            <a:ext cx="1396183" cy="2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44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Blocks - N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69249-9BE7-F3C4-ACA6-74784921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FE766874-483E-5185-687D-0674AF6384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62000" y="1790701"/>
            <a:ext cx="1868528" cy="1764967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050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E2F6AA38-8644-5418-B548-D5D81253478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993355" y="1790701"/>
            <a:ext cx="1868528" cy="1764967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050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D489D839-9771-3D20-41C0-59062E79C0C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224710" y="1790701"/>
            <a:ext cx="1868528" cy="1764967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050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DC4B93F8-5EE2-C614-2C86-A1BD9166B53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456065" y="1790701"/>
            <a:ext cx="1868528" cy="1764967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050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31" name="Text Placeholder 6">
            <a:extLst>
              <a:ext uri="{FF2B5EF4-FFF2-40B4-BE49-F238E27FC236}">
                <a16:creationId xmlns:a16="http://schemas.microsoft.com/office/drawing/2014/main" id="{69B81122-3266-FC7B-BB67-2686EA9EDF4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687419" y="1790701"/>
            <a:ext cx="1868528" cy="1764967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050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5E97303-274D-8658-B4BD-138CB614352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62000" y="3831161"/>
            <a:ext cx="1868528" cy="1764967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050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1C61F56-7BB7-1824-D47F-6F677D9C4FC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993355" y="3831161"/>
            <a:ext cx="1868528" cy="1764967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050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61B76D9-2C58-2A4F-B693-0C1CDC1C011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224710" y="3831161"/>
            <a:ext cx="1868528" cy="1764967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050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762A1EFA-9075-1B86-8223-0659D7D2047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456065" y="3831161"/>
            <a:ext cx="1868528" cy="1764967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050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8D0A0683-4784-497D-1EFB-9FE9189F2D1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687419" y="3831161"/>
            <a:ext cx="1868528" cy="1764967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tIns="91440"/>
          <a:lstStyle>
            <a:lvl1pPr>
              <a:defRPr sz="1050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7EC4E06-A5C6-E0BC-B6AA-ECCCA72D2D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817BD804-8233-03FE-D072-8A785A08D0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8A2E01-5572-CFCD-6BB0-8EB07656F844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CF145-E4B1-7EC6-A7D2-8853211E19EA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0155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Team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69249-9BE7-F3C4-ACA6-74784921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FE766874-483E-5185-687D-0674AF6384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5163" y="2977595"/>
            <a:ext cx="1868528" cy="415515"/>
          </a:xfrm>
          <a:noFill/>
        </p:spPr>
        <p:txBody>
          <a:bodyPr tIns="0" bIns="0"/>
          <a:lstStyle>
            <a:lvl1pPr marL="0" indent="0" algn="ctr">
              <a:buFont typeface="Arial" panose="020B0604020202020204" pitchFamily="34" charset="0"/>
              <a:buNone/>
              <a:defRPr sz="1050" b="1" cap="none" baseline="0"/>
            </a:lvl1pPr>
            <a:lvl2pPr marL="9525" indent="0" algn="ctr">
              <a:buNone/>
              <a:tabLst/>
              <a:defRPr sz="1050" cap="none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E2F6AA38-8644-5418-B548-D5D81253478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20727" y="2977595"/>
            <a:ext cx="1868528" cy="415515"/>
          </a:xfrm>
          <a:noFill/>
        </p:spPr>
        <p:txBody>
          <a:bodyPr tIns="0" b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0519" indent="0" algn="ctr">
              <a:buNone/>
              <a:defRPr sz="9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D489D839-9771-3D20-41C0-59062E79C0C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76291" y="2977595"/>
            <a:ext cx="1868528" cy="415515"/>
          </a:xfrm>
          <a:noFill/>
        </p:spPr>
        <p:txBody>
          <a:bodyPr tIns="0" b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DC4B93F8-5EE2-C614-2C86-A1BD9166B53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31855" y="2977595"/>
            <a:ext cx="1868528" cy="415515"/>
          </a:xfrm>
          <a:noFill/>
        </p:spPr>
        <p:txBody>
          <a:bodyPr tIns="0" b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0519" indent="0" algn="ctr">
              <a:buNone/>
              <a:defRPr sz="9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1" name="Text Placeholder 6">
            <a:extLst>
              <a:ext uri="{FF2B5EF4-FFF2-40B4-BE49-F238E27FC236}">
                <a16:creationId xmlns:a16="http://schemas.microsoft.com/office/drawing/2014/main" id="{69B81122-3266-FC7B-BB67-2686EA9EDF4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687419" y="2977595"/>
            <a:ext cx="1868528" cy="415515"/>
          </a:xfrm>
          <a:noFill/>
        </p:spPr>
        <p:txBody>
          <a:bodyPr tIns="0" b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7EC4E06-A5C6-E0BC-B6AA-ECCCA72D2D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08A4E7B-C4C1-6151-D66D-42C6D9CCDE2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82791" y="1849899"/>
            <a:ext cx="1033272" cy="1033780"/>
          </a:xfrm>
          <a:prstGeom prst="ellipse">
            <a:avLst/>
          </a:prstGeom>
        </p:spPr>
        <p:txBody>
          <a:bodyPr/>
          <a:lstStyle>
            <a:lvl1pPr>
              <a:defRPr sz="1600" cap="none"/>
            </a:lvl1pPr>
          </a:lstStyle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283353A-E742-CE1E-A8AC-B70530A31EE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65163" y="4978606"/>
            <a:ext cx="1868528" cy="415515"/>
          </a:xfrm>
          <a:noFill/>
        </p:spPr>
        <p:txBody>
          <a:bodyPr tIns="0" bIns="0"/>
          <a:lstStyle>
            <a:lvl1pPr marL="0" indent="0" algn="ctr">
              <a:buFont typeface="Arial" panose="020B0604020202020204" pitchFamily="34" charset="0"/>
              <a:buNone/>
              <a:defRPr sz="1050" b="1" cap="none" baseline="0"/>
            </a:lvl1pPr>
            <a:lvl2pPr marL="9525" indent="0" algn="ctr">
              <a:buNone/>
              <a:tabLst/>
              <a:defRPr sz="1050" cap="none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0452517-CC8D-90B7-3816-78BD21C0D32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20727" y="4978606"/>
            <a:ext cx="1868528" cy="415515"/>
          </a:xfrm>
          <a:noFill/>
        </p:spPr>
        <p:txBody>
          <a:bodyPr tIns="0" b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0519" indent="0" algn="ctr">
              <a:buNone/>
              <a:defRPr sz="9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E97E376-38B7-2782-07FD-26E646F98AF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176291" y="4978606"/>
            <a:ext cx="1868528" cy="415515"/>
          </a:xfrm>
          <a:noFill/>
        </p:spPr>
        <p:txBody>
          <a:bodyPr tIns="0" b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9E97238-D12B-6B28-11E6-44B00369350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431855" y="4978606"/>
            <a:ext cx="1868528" cy="415515"/>
          </a:xfrm>
          <a:noFill/>
        </p:spPr>
        <p:txBody>
          <a:bodyPr tIns="0" b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0519" indent="0" algn="ctr">
              <a:buNone/>
              <a:defRPr sz="9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ADD112F4-792F-5A14-2A8B-62158B4526A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687419" y="4978606"/>
            <a:ext cx="1868528" cy="415515"/>
          </a:xfrm>
          <a:noFill/>
        </p:spPr>
        <p:txBody>
          <a:bodyPr tIns="0" bIns="0"/>
          <a:lstStyle>
            <a:lvl1pPr marL="0" indent="0" algn="ctr">
              <a:buNone/>
              <a:defRPr lang="en-US" sz="105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" indent="0" algn="ctr">
              <a:buNone/>
              <a:tabLst/>
              <a:defRPr lang="en-US" sz="1050" kern="1200" cap="none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7D12FE19-3D1D-1C1D-AEC9-3501CF1E4A88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338355" y="1849899"/>
            <a:ext cx="1033272" cy="1033780"/>
          </a:xfrm>
          <a:prstGeom prst="ellipse">
            <a:avLst/>
          </a:prstGeom>
        </p:spPr>
        <p:txBody>
          <a:bodyPr/>
          <a:lstStyle>
            <a:lvl1pPr>
              <a:defRPr sz="1600" cap="none"/>
            </a:lvl1pPr>
          </a:lstStyle>
          <a:p>
            <a:endParaRPr lang="en-US"/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FBA8A542-020E-0644-3C2E-A5A1F6557C8C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5593919" y="1849899"/>
            <a:ext cx="1033272" cy="1033780"/>
          </a:xfrm>
          <a:prstGeom prst="ellipse">
            <a:avLst/>
          </a:prstGeom>
        </p:spPr>
        <p:txBody>
          <a:bodyPr/>
          <a:lstStyle>
            <a:lvl1pPr>
              <a:defRPr sz="1600" cap="none"/>
            </a:lvl1pPr>
          </a:lstStyle>
          <a:p>
            <a:endParaRPr lang="en-US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81013F3E-A66D-0E86-99D6-5919B1363E2C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7849483" y="1849899"/>
            <a:ext cx="1033272" cy="1033780"/>
          </a:xfrm>
          <a:prstGeom prst="ellipse">
            <a:avLst/>
          </a:prstGeom>
        </p:spPr>
        <p:txBody>
          <a:bodyPr/>
          <a:lstStyle>
            <a:lvl1pPr>
              <a:defRPr sz="1600" cap="none"/>
            </a:lvl1pPr>
          </a:lstStyle>
          <a:p>
            <a:endParaRPr lang="en-US"/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9F77F82D-6087-E35D-DF7E-9FAD6B9FF5E0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10105047" y="1849899"/>
            <a:ext cx="1033272" cy="1033780"/>
          </a:xfrm>
          <a:prstGeom prst="ellipse">
            <a:avLst/>
          </a:prstGeom>
        </p:spPr>
        <p:txBody>
          <a:bodyPr/>
          <a:lstStyle>
            <a:lvl1pPr>
              <a:defRPr sz="1600" cap="none"/>
            </a:lvl1pPr>
          </a:lstStyle>
          <a:p>
            <a:endParaRPr lang="en-US"/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153624EF-6742-844E-E471-83BD8F33C059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082791" y="3846848"/>
            <a:ext cx="1033272" cy="1033780"/>
          </a:xfrm>
          <a:prstGeom prst="ellipse">
            <a:avLst/>
          </a:prstGeom>
        </p:spPr>
        <p:txBody>
          <a:bodyPr/>
          <a:lstStyle>
            <a:lvl1pPr>
              <a:defRPr sz="1600" cap="none"/>
            </a:lvl1pPr>
          </a:lstStyle>
          <a:p>
            <a:endParaRPr lang="en-US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A656FA3D-38D6-8144-0838-39F43C859A2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3338355" y="3846848"/>
            <a:ext cx="1033272" cy="1033780"/>
          </a:xfrm>
          <a:prstGeom prst="ellipse">
            <a:avLst/>
          </a:prstGeom>
        </p:spPr>
        <p:txBody>
          <a:bodyPr/>
          <a:lstStyle>
            <a:lvl1pPr>
              <a:defRPr sz="1600" cap="none"/>
            </a:lvl1pPr>
          </a:lstStyle>
          <a:p>
            <a:endParaRPr lang="en-US"/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D0ECCC8E-D835-B3C3-53B9-BDE18017ECEC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5593919" y="3846848"/>
            <a:ext cx="1033272" cy="1033780"/>
          </a:xfrm>
          <a:prstGeom prst="ellipse">
            <a:avLst/>
          </a:prstGeom>
        </p:spPr>
        <p:txBody>
          <a:bodyPr/>
          <a:lstStyle>
            <a:lvl1pPr>
              <a:defRPr sz="1600" cap="none"/>
            </a:lvl1pPr>
          </a:lstStyle>
          <a:p>
            <a:endParaRPr lang="en-US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3BA30D63-3C20-CA71-59D3-2A191732F53C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7849483" y="3846848"/>
            <a:ext cx="1033272" cy="1033780"/>
          </a:xfrm>
          <a:prstGeom prst="ellipse">
            <a:avLst/>
          </a:prstGeom>
        </p:spPr>
        <p:txBody>
          <a:bodyPr/>
          <a:lstStyle>
            <a:lvl1pPr>
              <a:defRPr sz="1600" cap="none"/>
            </a:lvl1pPr>
          </a:lstStyle>
          <a:p>
            <a:endParaRPr lang="en-US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79D15BC5-9856-DD28-DE4B-39C7ABF19C45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10105047" y="3846848"/>
            <a:ext cx="1033272" cy="1033780"/>
          </a:xfrm>
          <a:prstGeom prst="ellipse">
            <a:avLst/>
          </a:prstGeom>
        </p:spPr>
        <p:txBody>
          <a:bodyPr/>
          <a:lstStyle>
            <a:lvl1pPr>
              <a:defRPr sz="1600" cap="none"/>
            </a:lvl1pPr>
          </a:lstStyle>
          <a:p>
            <a:endParaRPr lang="en-US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462FE702-2F90-E01B-C1FA-0D8FD0EB6C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595EF2-5347-A963-7869-48AC05BF203C}"/>
              </a:ext>
            </a:extLst>
          </p:cNvPr>
          <p:cNvSpPr>
            <a:spLocks noGrp="1"/>
          </p:cNvSpPr>
          <p:nvPr>
            <p:ph type="ftr" sz="quarter" idx="52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99EA27B-1689-001C-C02E-86F41F6B904B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6355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10574-C66A-CDC3-E1FF-4728A897AC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1BEDDA-DC39-34B3-0184-7152623C80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48DA630-5CE4-7CEC-0918-EB7450FF0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B5653AC-57B3-3265-9EA4-4EFC4F76D2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85D7C76-4692-4CF7-A944-18917E7B92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052" y="1261872"/>
            <a:ext cx="10928349" cy="315407"/>
          </a:xfrm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1600" b="0" i="0" dirty="0">
                <a:latin typeface="Aptos Light" panose="020B0004020202020204" pitchFamily="34" charset="0"/>
              </a:defRPr>
            </a:lvl1pPr>
          </a:lstStyle>
          <a:p>
            <a:pPr marL="171450" lvl="0" indent="-17145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25192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A99E9-62F3-85BD-075B-BC26DF1D02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80D62-2F40-8F41-97AD-1EAED1C467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B6AE707-CCAB-A340-8C24-896F52C7EC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 algn="just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</p:spTree>
    <p:extLst>
      <p:ext uri="{BB962C8B-B14F-4D97-AF65-F5344CB8AC3E}">
        <p14:creationId xmlns:p14="http://schemas.microsoft.com/office/powerpoint/2010/main" val="6342012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136" y="987424"/>
            <a:ext cx="3932237" cy="1424305"/>
          </a:xfrm>
        </p:spPr>
        <p:txBody>
          <a:bodyPr anchor="b"/>
          <a:lstStyle>
            <a:lvl1pPr>
              <a:defRPr sz="3200"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3482" y="987425"/>
            <a:ext cx="6560820" cy="4569255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5136" y="2423163"/>
            <a:ext cx="3932237" cy="3182257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 b="0" i="0">
                <a:latin typeface="Aptos Light" panose="020B00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9821B3-0100-0FAF-EE43-5E65F89AB4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0AA2A-1502-C0D7-5A1F-E49A08C299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ED58872-F843-C518-456C-0D9727AD66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 dirty="0"/>
              <a:t>Insert source here. Text will not be visible in final presentation unless populated.</a:t>
            </a:r>
          </a:p>
        </p:txBody>
      </p:sp>
    </p:spTree>
    <p:extLst>
      <p:ext uri="{BB962C8B-B14F-4D97-AF65-F5344CB8AC3E}">
        <p14:creationId xmlns:p14="http://schemas.microsoft.com/office/powerpoint/2010/main" val="32214876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closur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167456-9374-FA2D-4DA5-D8BB267F464C}"/>
              </a:ext>
            </a:extLst>
          </p:cNvPr>
          <p:cNvSpPr/>
          <p:nvPr userDrawn="1"/>
        </p:nvSpPr>
        <p:spPr>
          <a:xfrm>
            <a:off x="0" y="3150920"/>
            <a:ext cx="12192000" cy="3707080"/>
          </a:xfrm>
          <a:prstGeom prst="rect">
            <a:avLst/>
          </a:prstGeom>
          <a:gradFill flip="none" rotWithShape="1">
            <a:gsLst>
              <a:gs pos="34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9A6EA-DC3C-B66C-3B69-F4A4CBFB85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A811D8-9DAC-89C0-1CDC-DA6278E4B7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4638" y="2878667"/>
            <a:ext cx="10963871" cy="3073400"/>
          </a:xfrm>
        </p:spPr>
        <p:txBody>
          <a:bodyPr anchor="b">
            <a:noAutofit/>
          </a:bodyPr>
          <a:lstStyle>
            <a:lvl1pPr marL="0" indent="0" algn="just">
              <a:lnSpc>
                <a:spcPct val="100000"/>
              </a:lnSpc>
              <a:buNone/>
              <a:defRPr sz="1050" b="0" i="0" cap="none" baseline="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9525" indent="0" algn="just">
              <a:buNone/>
              <a:tabLst/>
              <a:defRPr sz="900" b="0" i="0">
                <a:solidFill>
                  <a:schemeClr val="bg1"/>
                </a:solidFill>
                <a:latin typeface="Aptos Light" panose="020B0004020202020204" pitchFamily="34" charset="0"/>
              </a:defRPr>
            </a:lvl2pPr>
            <a:lvl3pPr>
              <a:defRPr b="0" i="0">
                <a:latin typeface="Aptos" panose="020B0004020202020204" pitchFamily="34" charset="0"/>
              </a:defRPr>
            </a:lvl3pPr>
            <a:lvl4pPr>
              <a:defRPr b="0" i="0">
                <a:latin typeface="Aptos" panose="020B0004020202020204" pitchFamily="34" charset="0"/>
              </a:defRPr>
            </a:lvl4pPr>
            <a:lvl5pPr>
              <a:defRPr b="0" i="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Disclosures Slide</a:t>
            </a:r>
          </a:p>
          <a:p>
            <a:pPr lvl="1"/>
            <a:r>
              <a:rPr lang="en-US" dirty="0"/>
              <a:t>Level 2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1BED26-C7BF-7BC5-5B8A-3643BEEA93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821" y="669987"/>
            <a:ext cx="1396183" cy="2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745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2A8EC0-6ADA-A37B-DA66-ABF265E9F1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09618"/>
            <a:ext cx="12192000" cy="1648382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B690D19-E879-4DF2-CBC4-E34E302C05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588658-7484-3C17-660B-6A3EBFA9E4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>
                <a:latin typeface="Georgia Pro" panose="02040502050405020303" pitchFamily="18" charset="0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318C7-80A5-B1AD-105D-1A8CAB6F4CB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b="1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120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painting&#10;&#10;Description automatically generated">
            <a:extLst>
              <a:ext uri="{FF2B5EF4-FFF2-40B4-BE49-F238E27FC236}">
                <a16:creationId xmlns:a16="http://schemas.microsoft.com/office/drawing/2014/main" id="{A90F2972-4287-BF3C-4210-1F50EA6F3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5200651"/>
            <a:ext cx="12203624" cy="1657349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39E546F-BBE9-E5F0-A8DC-BEF2767517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C437C7-A3C0-C0CC-CCEB-2B08063AE3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>
                <a:latin typeface="Georgia Pro" panose="02040502050405020303" pitchFamily="18" charset="0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5EB3AD5-BB75-314D-DC6D-8BDCE3996B8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b="1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119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A7F02D-9EBF-5FED-CB3A-86F1F4D5F0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80" t="17778" r="380" b="17778"/>
          <a:stretch/>
        </p:blipFill>
        <p:spPr>
          <a:xfrm>
            <a:off x="0" y="5200656"/>
            <a:ext cx="12192000" cy="165734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8452517-A4A5-5D2E-C8FE-288CCE18BC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089714-BE17-DDB0-04F9-C365CB3E5D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>
                <a:latin typeface="Georgia Pro" panose="02040502050405020303" pitchFamily="18" charset="0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1A7CB25-A179-F446-44AB-55F9444FB91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b="1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207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river&#10;&#10;Description automatically generated">
            <a:extLst>
              <a:ext uri="{FF2B5EF4-FFF2-40B4-BE49-F238E27FC236}">
                <a16:creationId xmlns:a16="http://schemas.microsoft.com/office/drawing/2014/main" id="{1874901D-AF5A-6C52-C55F-2B2E3AEFD7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5200656"/>
            <a:ext cx="12192000" cy="165734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DAD96CB-821A-86DF-F03A-15D922F60A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C90D70-8A98-76FE-87BF-15A65B34BB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>
                <a:latin typeface="Georgia Pro" panose="02040502050405020303" pitchFamily="18" charset="0"/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644C13-AB4E-3721-1D85-3A558376EBD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b="1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57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61" Type="http://schemas.openxmlformats.org/officeDocument/2006/relationships/image" Target="../media/image5.svg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3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defTabSz="914341"/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136" y="1790701"/>
            <a:ext cx="10891867" cy="426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73F6195-5BC7-64E6-2DC2-F853C9E4A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136" y="6330520"/>
            <a:ext cx="468949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800" b="0" i="0" smtClean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29">
            <a:extLst>
              <a:ext uri="{FF2B5EF4-FFF2-40B4-BE49-F238E27FC236}">
                <a16:creationId xmlns:a16="http://schemas.microsoft.com/office/drawing/2014/main" id="{352F70A5-4B88-7213-8E50-9B261348F1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34083" y="6330520"/>
            <a:ext cx="4632960" cy="219456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l">
              <a:defRPr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747711E-0195-385D-2C7D-7F5446C61D80}"/>
              </a:ext>
            </a:extLst>
          </p:cNvPr>
          <p:cNvGrpSpPr/>
          <p:nvPr userDrawn="1"/>
        </p:nvGrpSpPr>
        <p:grpSpPr>
          <a:xfrm>
            <a:off x="12345857" y="7290"/>
            <a:ext cx="3493795" cy="6379803"/>
            <a:chOff x="12345857" y="7290"/>
            <a:chExt cx="3493795" cy="637980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02BFBE1-BF6F-DFDA-C7A2-912434F6B7C9}"/>
                </a:ext>
              </a:extLst>
            </p:cNvPr>
            <p:cNvGrpSpPr/>
            <p:nvPr userDrawn="1"/>
          </p:nvGrpSpPr>
          <p:grpSpPr>
            <a:xfrm>
              <a:off x="12345857" y="7290"/>
              <a:ext cx="3493795" cy="3336752"/>
              <a:chOff x="12351223" y="0"/>
              <a:chExt cx="2526605" cy="5218878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B17845B-B45D-1CBB-08A5-52B1DA1B62C4}"/>
                  </a:ext>
                </a:extLst>
              </p:cNvPr>
              <p:cNvSpPr/>
              <p:nvPr userDrawn="1"/>
            </p:nvSpPr>
            <p:spPr>
              <a:xfrm>
                <a:off x="12351223" y="0"/>
                <a:ext cx="2526605" cy="5218878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t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50000"/>
                      </a:schemeClr>
                    </a:solidFill>
                    <a:effectLst/>
                    <a:uLnTx/>
                    <a:uFillTx/>
                    <a:latin typeface="+mn-lt"/>
                    <a:ea typeface="PP Eiko" pitchFamily="2" charset="-128"/>
                    <a:cs typeface="Arial Narrow" panose="020B0604020202020204" pitchFamily="34" charset="0"/>
                  </a:rPr>
                  <a:t>HOW TO USE THIS SLIDE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PP Eiko" pitchFamily="2" charset="-128"/>
                    <a:cs typeface="Arial Narrow" panose="020B0604020202020204" pitchFamily="34" charset="0"/>
                  </a:rPr>
                  <a:t>ACCESSING BULLET STYLES</a:t>
                </a:r>
              </a:p>
              <a:p>
                <a:pPr marL="285750" marR="0" lvl="0" indent="-28575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PP Eiko" pitchFamily="2" charset="-128"/>
                    <a:cs typeface="+mn-cs"/>
                  </a:rPr>
                  <a:t>For body text, use the indent button on the Home Tab to get to the second layer of styling.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PP Eiko" pitchFamily="2" charset="-128"/>
                  <a:cs typeface="+mn-cs"/>
                </a:endParaRPr>
              </a:p>
            </p:txBody>
          </p:sp>
          <p:pic>
            <p:nvPicPr>
              <p:cNvPr id="9" name="Picture 8" descr="Graphical user interface, application&#10;&#10;Description automatically generated">
                <a:extLst>
                  <a:ext uri="{FF2B5EF4-FFF2-40B4-BE49-F238E27FC236}">
                    <a16:creationId xmlns:a16="http://schemas.microsoft.com/office/drawing/2014/main" id="{39DFAF96-B55A-0F9D-04B6-AEB1AF6530D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637109" y="2009976"/>
                <a:ext cx="507498" cy="429280"/>
              </a:xfrm>
              <a:prstGeom prst="rect">
                <a:avLst/>
              </a:prstGeom>
            </p:spPr>
          </p:pic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740056A-0245-688C-ED24-9B036A1197D8}"/>
                </a:ext>
              </a:extLst>
            </p:cNvPr>
            <p:cNvSpPr/>
            <p:nvPr userDrawn="1"/>
          </p:nvSpPr>
          <p:spPr>
            <a:xfrm>
              <a:off x="12345860" y="2034339"/>
              <a:ext cx="3493792" cy="43527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5E6367"/>
                  </a:solidFill>
                  <a:effectLst/>
                  <a:uLnTx/>
                  <a:uFillTx/>
                  <a:latin typeface="Aptos"/>
                  <a:ea typeface="PP Eiko" pitchFamily="2" charset="-128"/>
                  <a:cs typeface="Arial Narrow" panose="020B0604020202020204" pitchFamily="34" charset="0"/>
                </a:rPr>
                <a:t>RESETTING THE SLIDE</a:t>
              </a:r>
            </a:p>
            <a:p>
              <a:pPr marL="285750" indent="-285750" algn="l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  <a:latin typeface="+mn-lt"/>
                  <a:ea typeface="PP Eiko" pitchFamily="2" charset="-128"/>
                </a:rPr>
                <a:t>If you need to reset the slide, you can select the HOME tab, and select “Reset” next to the New Slide button.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D5BCA58-1A7D-85E8-D964-330626C7CEC2}"/>
                </a:ext>
              </a:extLst>
            </p:cNvPr>
            <p:cNvGrpSpPr/>
            <p:nvPr userDrawn="1"/>
          </p:nvGrpSpPr>
          <p:grpSpPr>
            <a:xfrm>
              <a:off x="12769757" y="3072822"/>
              <a:ext cx="2673921" cy="646939"/>
              <a:chOff x="24914984" y="8524405"/>
              <a:chExt cx="1894305" cy="561070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82AA9D1C-E1F8-0CAC-2057-9964A1914106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5987013" y="8819259"/>
                <a:ext cx="450850" cy="130683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5F02B27-5A43-5D39-67DF-775C1C11CCE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9">
                <a:alphaModFix amt="51000"/>
              </a:blip>
              <a:stretch>
                <a:fillRect/>
              </a:stretch>
            </p:blipFill>
            <p:spPr>
              <a:xfrm>
                <a:off x="24914984" y="8524405"/>
                <a:ext cx="1894305" cy="561070"/>
              </a:xfrm>
              <a:prstGeom prst="rect">
                <a:avLst/>
              </a:prstGeom>
            </p:spPr>
          </p:pic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6D316A2F-840F-205F-5B08-EAF0CC586674}"/>
                  </a:ext>
                </a:extLst>
              </p:cNvPr>
              <p:cNvSpPr/>
              <p:nvPr userDrawn="1"/>
            </p:nvSpPr>
            <p:spPr>
              <a:xfrm>
                <a:off x="25987012" y="8819259"/>
                <a:ext cx="450850" cy="130683"/>
              </a:xfrm>
              <a:prstGeom prst="roundRect">
                <a:avLst/>
              </a:prstGeom>
              <a:noFill/>
              <a:ln>
                <a:solidFill>
                  <a:schemeClr val="accent6"/>
                </a:solidFill>
              </a:ln>
              <a:effectLst>
                <a:outerShdw blurRad="24014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  <a:latin typeface="+mn-lt"/>
                  <a:ea typeface="PP Eiko" pitchFamily="2" charset="-128"/>
                </a:endParaRPr>
              </a:p>
            </p:txBody>
          </p:sp>
        </p:grpSp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id="{63395A26-329A-245E-A78A-173AE4A93F77}"/>
              </a:ext>
            </a:extLst>
          </p:cNvPr>
          <p:cNvPicPr>
            <a:picLocks noChangeAspect="1"/>
          </p:cNvPicPr>
          <p:nvPr userDrawn="1"/>
        </p:nvPicPr>
        <p:blipFill>
          <a:blip r:embed="rId6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10542855" y="6387093"/>
            <a:ext cx="1030123" cy="16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799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60" r:id="rId2"/>
    <p:sldLayoutId id="2147483709" r:id="rId3"/>
    <p:sldLayoutId id="2147483710" r:id="rId4"/>
    <p:sldLayoutId id="2147483763" r:id="rId5"/>
    <p:sldLayoutId id="2147483712" r:id="rId6"/>
    <p:sldLayoutId id="2147483759" r:id="rId7"/>
    <p:sldLayoutId id="2147483713" r:id="rId8"/>
    <p:sldLayoutId id="2147483714" r:id="rId9"/>
    <p:sldLayoutId id="2147483715" r:id="rId10"/>
    <p:sldLayoutId id="2147483757" r:id="rId11"/>
    <p:sldLayoutId id="2147483758" r:id="rId12"/>
    <p:sldLayoutId id="2147483716" r:id="rId13"/>
    <p:sldLayoutId id="2147483717" r:id="rId14"/>
    <p:sldLayoutId id="2147483761" r:id="rId15"/>
    <p:sldLayoutId id="2147483718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62" r:id="rId23"/>
    <p:sldLayoutId id="2147483725" r:id="rId24"/>
    <p:sldLayoutId id="2147483726" r:id="rId25"/>
    <p:sldLayoutId id="2147483727" r:id="rId26"/>
    <p:sldLayoutId id="2147483728" r:id="rId27"/>
    <p:sldLayoutId id="2147483729" r:id="rId28"/>
    <p:sldLayoutId id="2147483730" r:id="rId29"/>
    <p:sldLayoutId id="2147483731" r:id="rId30"/>
    <p:sldLayoutId id="2147483732" r:id="rId31"/>
    <p:sldLayoutId id="2147483733" r:id="rId32"/>
    <p:sldLayoutId id="2147483734" r:id="rId33"/>
    <p:sldLayoutId id="2147483735" r:id="rId34"/>
    <p:sldLayoutId id="2147483736" r:id="rId35"/>
    <p:sldLayoutId id="2147483737" r:id="rId36"/>
    <p:sldLayoutId id="2147483738" r:id="rId37"/>
    <p:sldLayoutId id="2147483739" r:id="rId38"/>
    <p:sldLayoutId id="2147483740" r:id="rId39"/>
    <p:sldLayoutId id="2147483741" r:id="rId40"/>
    <p:sldLayoutId id="2147483742" r:id="rId41"/>
    <p:sldLayoutId id="2147483743" r:id="rId42"/>
    <p:sldLayoutId id="2147483744" r:id="rId43"/>
    <p:sldLayoutId id="2147483745" r:id="rId44"/>
    <p:sldLayoutId id="2147483746" r:id="rId45"/>
    <p:sldLayoutId id="2147483747" r:id="rId46"/>
    <p:sldLayoutId id="2147483748" r:id="rId47"/>
    <p:sldLayoutId id="2147483749" r:id="rId48"/>
    <p:sldLayoutId id="2147483750" r:id="rId49"/>
    <p:sldLayoutId id="2147483751" r:id="rId50"/>
    <p:sldLayoutId id="2147483752" r:id="rId51"/>
    <p:sldLayoutId id="2147483753" r:id="rId52"/>
    <p:sldLayoutId id="2147483754" r:id="rId53"/>
    <p:sldLayoutId id="2147483755" r:id="rId54"/>
    <p:sldLayoutId id="2147483756" r:id="rId5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en-US" sz="2200" b="0" i="0" kern="1200" dirty="0">
          <a:solidFill>
            <a:schemeClr val="tx1"/>
          </a:solidFill>
          <a:latin typeface="Georgia Pro" panose="02040502050405020303" pitchFamily="18" charset="0"/>
          <a:ea typeface="+mj-ea"/>
          <a:cs typeface="Times New Roman" panose="02020603050405020304" pitchFamily="18" charset="0"/>
        </a:defRPr>
      </a:lvl1pPr>
    </p:titleStyle>
    <p:bodyStyle>
      <a:lvl1pPr marL="115888" indent="-115888" algn="l" defTabSz="685800" rtl="0" eaLnBrk="1" latinLnBrk="0" hangingPunct="1">
        <a:lnSpc>
          <a:spcPct val="90000"/>
        </a:lnSpc>
        <a:spcBef>
          <a:spcPts val="750"/>
        </a:spcBef>
        <a:buFont typeface="Wingdings" pitchFamily="2" charset="2"/>
        <a:buChar char="§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9144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9144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9144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tabLst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9144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tabLst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8">
          <p15:clr>
            <a:srgbClr val="F26B43"/>
          </p15:clr>
        </p15:guide>
        <p15:guide id="2" pos="480" userDrawn="1">
          <p15:clr>
            <a:srgbClr val="F26B43"/>
          </p15:clr>
        </p15:guide>
        <p15:guide id="3" pos="7296" userDrawn="1">
          <p15:clr>
            <a:srgbClr val="F26B43"/>
          </p15:clr>
        </p15:guide>
        <p15:guide id="4" orient="horz" pos="1128">
          <p15:clr>
            <a:srgbClr val="A4A3A4"/>
          </p15:clr>
        </p15:guide>
        <p15:guide id="5" orient="horz" pos="3264">
          <p15:clr>
            <a:srgbClr val="A4A3A4"/>
          </p15:clr>
        </p15:guide>
        <p15:guide id="6" orient="horz" pos="3816">
          <p15:clr>
            <a:srgbClr val="F26B43"/>
          </p15:clr>
        </p15:guide>
        <p15:guide id="7" orient="horz" pos="3528">
          <p15:clr>
            <a:srgbClr val="A4A3A4"/>
          </p15:clr>
        </p15:guide>
        <p15:guide id="8" orient="horz" pos="1224" userDrawn="1">
          <p15:clr>
            <a:srgbClr val="A4A3A4"/>
          </p15:clr>
        </p15:guide>
        <p15:guide id="9" pos="7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-up of a health planning services&#10;&#10;Description automatically generated">
            <a:extLst>
              <a:ext uri="{FF2B5EF4-FFF2-40B4-BE49-F238E27FC236}">
                <a16:creationId xmlns:a16="http://schemas.microsoft.com/office/drawing/2014/main" id="{E12B4BEE-CE06-B928-43C0-BE9013139F3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8" y="0"/>
            <a:ext cx="12160184" cy="6858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9CF1F3-09E6-0E22-D58D-34CCC47106F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134083" y="6330520"/>
            <a:ext cx="4632960" cy="219456"/>
          </a:xfrm>
        </p:spPr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B9160-50F3-506B-442B-C552AC6AE41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65136" y="6330520"/>
            <a:ext cx="468949" cy="219456"/>
          </a:xfrm>
        </p:spPr>
        <p:txBody>
          <a:bodyPr/>
          <a:lstStyle/>
          <a:p>
            <a:fld id="{AB0A2F5B-9D58-954B-BE2D-971097BC211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063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diagram of a diagram&#10;&#10;Description automatically generated">
            <a:extLst>
              <a:ext uri="{FF2B5EF4-FFF2-40B4-BE49-F238E27FC236}">
                <a16:creationId xmlns:a16="http://schemas.microsoft.com/office/drawing/2014/main" id="{DD5A47A9-C1AA-BBD4-C31A-D0C08FF060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40FA4D-01E2-D1A1-7F1C-8BAB6487DBB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34083" y="6330520"/>
            <a:ext cx="4632960" cy="219456"/>
          </a:xfrm>
        </p:spPr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FF1EF2-D98B-AE7D-A1B7-2739037C48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65136" y="6330520"/>
            <a:ext cx="468949" cy="219456"/>
          </a:xfrm>
        </p:spPr>
        <p:txBody>
          <a:bodyPr/>
          <a:lstStyle/>
          <a:p>
            <a:fld id="{AB0A2F5B-9D58-954B-BE2D-971097BC211C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555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several papers&#10;&#10;Description automatically generated">
            <a:extLst>
              <a:ext uri="{FF2B5EF4-FFF2-40B4-BE49-F238E27FC236}">
                <a16:creationId xmlns:a16="http://schemas.microsoft.com/office/drawing/2014/main" id="{2B039970-0BA6-87B8-0289-F058089A99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107088-08B9-939C-DF32-7212B5ED5C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8F1E0B-57BA-9200-966E-04FE8A3F03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624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painting&#10;&#10;Description automatically generated">
            <a:extLst>
              <a:ext uri="{FF2B5EF4-FFF2-40B4-BE49-F238E27FC236}">
                <a16:creationId xmlns:a16="http://schemas.microsoft.com/office/drawing/2014/main" id="{40A2EA14-7A91-7F5E-86A5-01E5DED4A3A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3250EC-9D5F-91D9-453E-57A5E95E47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34083" y="6330520"/>
            <a:ext cx="4632960" cy="219456"/>
          </a:xfrm>
        </p:spPr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A2E2E6-064F-41AB-D4C1-CE31154CE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65136" y="6330520"/>
            <a:ext cx="468949" cy="219456"/>
          </a:xfrm>
        </p:spPr>
        <p:txBody>
          <a:bodyPr/>
          <a:lstStyle/>
          <a:p>
            <a:fld id="{AB0A2F5B-9D58-954B-BE2D-971097BC211C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810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document&#10;&#10;Description automatically generated">
            <a:extLst>
              <a:ext uri="{FF2B5EF4-FFF2-40B4-BE49-F238E27FC236}">
                <a16:creationId xmlns:a16="http://schemas.microsoft.com/office/drawing/2014/main" id="{DAB359E5-16F3-2061-F5E0-306A9E3EC9C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09770-5CFE-D6AF-A1ED-D20E5B58EB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7DA14C-2836-DA07-037A-5308E18CD0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2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DB5EE34C-33DA-C1F5-623C-26AC7B0817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BF76F45-3BCB-3873-E64F-6A7F702D9E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34083" y="6330520"/>
            <a:ext cx="4632960" cy="219456"/>
          </a:xfrm>
        </p:spPr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5081E7-5647-3231-B3DE-127B505A19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65136" y="6330520"/>
            <a:ext cx="468949" cy="219456"/>
          </a:xfrm>
        </p:spPr>
        <p:txBody>
          <a:bodyPr/>
          <a:lstStyle/>
          <a:p>
            <a:fld id="{AB0A2F5B-9D58-954B-BE2D-971097BC211C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620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ie chart&#10;&#10;Description automatically generated">
            <a:extLst>
              <a:ext uri="{FF2B5EF4-FFF2-40B4-BE49-F238E27FC236}">
                <a16:creationId xmlns:a16="http://schemas.microsoft.com/office/drawing/2014/main" id="{F460E946-D5DC-68B0-B562-182934049C2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8965900-F74C-ECA3-639B-90C5DA7FF8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581D1F-C17A-A41C-E83A-580990267E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262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diagram of a financial planning&#10;&#10;Description automatically generated">
            <a:extLst>
              <a:ext uri="{FF2B5EF4-FFF2-40B4-BE49-F238E27FC236}">
                <a16:creationId xmlns:a16="http://schemas.microsoft.com/office/drawing/2014/main" id="{8215CE4F-2CE0-8FF5-4B3A-F421A4B566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893CC69-50D9-DBE2-A5C2-E33DD4355E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24499D-2AF7-A11D-6BA9-A263D86C5D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033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diagram of a company's financial planning&#10;&#10;Description automatically generated with medium confidence">
            <a:extLst>
              <a:ext uri="{FF2B5EF4-FFF2-40B4-BE49-F238E27FC236}">
                <a16:creationId xmlns:a16="http://schemas.microsoft.com/office/drawing/2014/main" id="{BAF012F4-CCEC-5BC0-B541-8BFA251E9B9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6ABF94F-581C-F10E-0BB1-91623316BA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61DD76-510F-62E2-C652-A5194C0034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534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e chart with text and a diagram&#10;&#10;Description automatically generated with medium confidence">
            <a:extLst>
              <a:ext uri="{FF2B5EF4-FFF2-40B4-BE49-F238E27FC236}">
                <a16:creationId xmlns:a16="http://schemas.microsoft.com/office/drawing/2014/main" id="{53E9C95E-8340-E5EF-7AEB-77458D1BA0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4CDC24D-4F4C-30D0-2DC8-69428B67A1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B4F349-FB9B-7665-4E47-9B229F6C11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439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document&#10;&#10;Description automatically generated">
            <a:extLst>
              <a:ext uri="{FF2B5EF4-FFF2-40B4-BE49-F238E27FC236}">
                <a16:creationId xmlns:a16="http://schemas.microsoft.com/office/drawing/2014/main" id="{5D1CE46C-5A0B-2421-8C23-ACD3BBA74F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37FEA8-C688-70A0-B11F-54DCD0DCF4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ED92E3-2DEB-6BD9-2011-56C0680F34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321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close-up of a screen&#10;&#10;Description automatically generated">
            <a:extLst>
              <a:ext uri="{FF2B5EF4-FFF2-40B4-BE49-F238E27FC236}">
                <a16:creationId xmlns:a16="http://schemas.microsoft.com/office/drawing/2014/main" id="{5C8A0DA8-4284-99CF-B7D7-2843A3D796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F87C821-21FA-4CF6-411E-1B0730486BF5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1134083" y="6330520"/>
            <a:ext cx="4632960" cy="219456"/>
          </a:xfrm>
        </p:spPr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AAC81BF-FD3F-B354-C698-70F4AA5A8F4F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665136" y="6330520"/>
            <a:ext cx="468949" cy="219456"/>
          </a:xfrm>
        </p:spPr>
        <p:txBody>
          <a:bodyPr/>
          <a:lstStyle/>
          <a:p>
            <a:fld id="{AB0A2F5B-9D58-954B-BE2D-971097BC211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051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diagram of a business&#10;&#10;Description automatically generated with medium confidence">
            <a:extLst>
              <a:ext uri="{FF2B5EF4-FFF2-40B4-BE49-F238E27FC236}">
                <a16:creationId xmlns:a16="http://schemas.microsoft.com/office/drawing/2014/main" id="{22B2FC83-0213-BA47-75E9-42C78205C8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93C76A0-6F62-68BB-D1AC-3CEC4C1DB1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1BDFF4-8DFE-5034-4501-3A5FC15091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884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diagram of a financial planning&#10;&#10;Description automatically generated with medium confidence">
            <a:extLst>
              <a:ext uri="{FF2B5EF4-FFF2-40B4-BE49-F238E27FC236}">
                <a16:creationId xmlns:a16="http://schemas.microsoft.com/office/drawing/2014/main" id="{810B7A28-8D8C-1D99-7FB3-790CE1AE5A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D6AF019-4899-2151-6A54-2F760466B0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4E5E4D-D6A1-9AA5-C2FC-A403B653C0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262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e chart with text and a diagram&#10;&#10;Description automatically generated with medium confidence">
            <a:extLst>
              <a:ext uri="{FF2B5EF4-FFF2-40B4-BE49-F238E27FC236}">
                <a16:creationId xmlns:a16="http://schemas.microsoft.com/office/drawing/2014/main" id="{70857895-6A2A-99B7-49A4-5A6E666C51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BA7022-2180-8BFD-117B-206F51A565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67592A-49C2-6469-093C-427925ED9A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2627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FA28B7DF-B203-DC86-0032-F7442E77DA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2560DA-D13B-D5AE-C160-B8417B9B3D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65136" y="6330520"/>
            <a:ext cx="468949" cy="219456"/>
          </a:xfrm>
        </p:spPr>
        <p:txBody>
          <a:bodyPr/>
          <a:lstStyle/>
          <a:p>
            <a:fld id="{AB0A2F5B-9D58-954B-BE2D-971097BC211C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blue and brown fabric&#10;&#10;Description automatically generated">
            <a:extLst>
              <a:ext uri="{FF2B5EF4-FFF2-40B4-BE49-F238E27FC236}">
                <a16:creationId xmlns:a16="http://schemas.microsoft.com/office/drawing/2014/main" id="{E90BDE07-BC31-9AD7-40B0-244C5BFAFD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D9D2E59-C9FC-DE54-CF34-F3B1D313DC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34083" y="6330520"/>
            <a:ext cx="4632960" cy="219456"/>
          </a:xfrm>
        </p:spPr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738958-3F3A-DCF5-397A-D2ACBC1B5E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65136" y="6330520"/>
            <a:ext cx="468949" cy="219456"/>
          </a:xfrm>
        </p:spPr>
        <p:txBody>
          <a:bodyPr/>
          <a:lstStyle/>
          <a:p>
            <a:fld id="{AB0A2F5B-9D58-954B-BE2D-971097BC211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813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rry image of clouds and a sky&#10;&#10;Description automatically generated with medium confidence">
            <a:extLst>
              <a:ext uri="{FF2B5EF4-FFF2-40B4-BE49-F238E27FC236}">
                <a16:creationId xmlns:a16="http://schemas.microsoft.com/office/drawing/2014/main" id="{3E3B78F0-8955-AAD7-86C0-DD93CDEC2C8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D6D954F-640C-8BFF-5301-B202813C3E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34083" y="6330520"/>
            <a:ext cx="4632960" cy="219456"/>
          </a:xfrm>
        </p:spPr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7D47BA-599F-5C92-281D-A1B564BAF8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65136" y="6330520"/>
            <a:ext cx="468949" cy="219456"/>
          </a:xfrm>
        </p:spPr>
        <p:txBody>
          <a:bodyPr/>
          <a:lstStyle/>
          <a:p>
            <a:fld id="{AB0A2F5B-9D58-954B-BE2D-971097BC211C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83AC75A2-1D14-ED0B-EB6E-C796560324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42855" y="6387093"/>
            <a:ext cx="1030123" cy="16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199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financial planning&#10;&#10;Description automatically generated with medium confidence">
            <a:extLst>
              <a:ext uri="{FF2B5EF4-FFF2-40B4-BE49-F238E27FC236}">
                <a16:creationId xmlns:a16="http://schemas.microsoft.com/office/drawing/2014/main" id="{1D2CB0CC-0C7A-8212-C141-6FB5F55024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9DF4E5-C26E-3EB1-B13A-9751C86913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E194F8-CD5E-73D8-D2C0-308A7CCCF1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534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background with text&#10;&#10;Description automatically generated">
            <a:extLst>
              <a:ext uri="{FF2B5EF4-FFF2-40B4-BE49-F238E27FC236}">
                <a16:creationId xmlns:a16="http://schemas.microsoft.com/office/drawing/2014/main" id="{1D72B18A-BF01-4B35-FB85-14740E6F5D9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82CD371-C65D-30D6-925A-294F0EAEF43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0256CC-1523-26DB-EAA7-2AB32C4177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023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white objects&#10;&#10;Description automatically generated">
            <a:extLst>
              <a:ext uri="{FF2B5EF4-FFF2-40B4-BE49-F238E27FC236}">
                <a16:creationId xmlns:a16="http://schemas.microsoft.com/office/drawing/2014/main" id="{9E187C88-E85E-A80E-6FDB-173635E936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25716DE-36EA-A744-152A-667A266898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34083" y="6330520"/>
            <a:ext cx="4632960" cy="219456"/>
          </a:xfrm>
        </p:spPr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BEC771-91FA-F9E9-D76E-2D2A2F092A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65136" y="6330520"/>
            <a:ext cx="468949" cy="219456"/>
          </a:xfrm>
        </p:spPr>
        <p:txBody>
          <a:bodyPr/>
          <a:lstStyle/>
          <a:p>
            <a:fld id="{AB0A2F5B-9D58-954B-BE2D-971097BC211C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A6D4D41-E640-EEF7-67E0-F8A93D3FF9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42855" y="6387093"/>
            <a:ext cx="1030123" cy="16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67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several icons&#10;&#10;Description automatically generated">
            <a:extLst>
              <a:ext uri="{FF2B5EF4-FFF2-40B4-BE49-F238E27FC236}">
                <a16:creationId xmlns:a16="http://schemas.microsoft.com/office/drawing/2014/main" id="{7F150E7B-720B-FE4D-D14D-863AB0B2E35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86925A-36BF-BCC1-ACF9-DCD2539210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34A020-DFB5-9E91-9B51-F71B3EF2E42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564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mountain with clouds and text&#10;&#10;Description automatically generated">
            <a:extLst>
              <a:ext uri="{FF2B5EF4-FFF2-40B4-BE49-F238E27FC236}">
                <a16:creationId xmlns:a16="http://schemas.microsoft.com/office/drawing/2014/main" id="{B1877DBF-488B-BD62-4CA9-1C2CC2BBB0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A313B79-C1A6-9D97-5234-46C55B71BB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42855" y="6387093"/>
            <a:ext cx="1030123" cy="16288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C26A8A1-4190-A33A-0C22-32073136B4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34083" y="6330520"/>
            <a:ext cx="4632960" cy="219456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PLEASE REFER TO CONTENT DISCLOSURES AT THE END OF THIS PRESENTATION.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106CB3-CE8D-E04E-2026-62472636B8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65136" y="6330520"/>
            <a:ext cx="468949" cy="219456"/>
          </a:xfrm>
        </p:spPr>
        <p:txBody>
          <a:bodyPr/>
          <a:lstStyle/>
          <a:p>
            <a:fld id="{AB0A2F5B-9D58-954B-BE2D-971097BC211C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291738"/>
      </p:ext>
    </p:extLst>
  </p:cSld>
  <p:clrMapOvr>
    <a:masterClrMapping/>
  </p:clrMapOvr>
</p:sld>
</file>

<file path=ppt/theme/theme1.xml><?xml version="1.0" encoding="utf-8"?>
<a:theme xmlns:a="http://schemas.openxmlformats.org/drawingml/2006/main" name="Corient 2024">
  <a:themeElements>
    <a:clrScheme name="Corient 2024 Black &amp; Blue">
      <a:dk1>
        <a:srgbClr val="000000"/>
      </a:dk1>
      <a:lt1>
        <a:srgbClr val="FFFFFF"/>
      </a:lt1>
      <a:dk2>
        <a:srgbClr val="000000"/>
      </a:dk2>
      <a:lt2>
        <a:srgbClr val="C2C9CD"/>
      </a:lt2>
      <a:accent1>
        <a:srgbClr val="000000"/>
      </a:accent1>
      <a:accent2>
        <a:srgbClr val="5C6367"/>
      </a:accent2>
      <a:accent3>
        <a:srgbClr val="001F68"/>
      </a:accent3>
      <a:accent4>
        <a:srgbClr val="6779A2"/>
      </a:accent4>
      <a:accent5>
        <a:srgbClr val="9CA8C2"/>
      </a:accent5>
      <a:accent6>
        <a:srgbClr val="D1D7E2"/>
      </a:accent6>
      <a:hlink>
        <a:srgbClr val="002068"/>
      </a:hlink>
      <a:folHlink>
        <a:srgbClr val="001F68"/>
      </a:folHlink>
    </a:clrScheme>
    <a:fontScheme name="Test">
      <a:majorFont>
        <a:latin typeface="Georgia"/>
        <a:ea typeface=""/>
        <a:cs typeface=""/>
      </a:majorFont>
      <a:minorFont>
        <a:latin typeface="Aptos"/>
        <a:ea typeface=""/>
        <a:cs typeface=""/>
      </a:minorFont>
    </a:fontScheme>
    <a:fmtScheme name="Office Them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0387730FD90F409918635F34AA9471" ma:contentTypeVersion="15" ma:contentTypeDescription="Create a new document." ma:contentTypeScope="" ma:versionID="5de9ed11515e01e29b53d12eeeaf8b3a">
  <xsd:schema xmlns:xsd="http://www.w3.org/2001/XMLSchema" xmlns:xs="http://www.w3.org/2001/XMLSchema" xmlns:p="http://schemas.microsoft.com/office/2006/metadata/properties" xmlns:ns2="fe384eef-e0c3-4693-a7bf-71e304f34af0" xmlns:ns3="4aaa658e-9bd8-4ce7-a2a2-58256088f15f" targetNamespace="http://schemas.microsoft.com/office/2006/metadata/properties" ma:root="true" ma:fieldsID="8fcf2151fcc014f98d24261292dd186c" ns2:_="" ns3:_="">
    <xsd:import namespace="fe384eef-e0c3-4693-a7bf-71e304f34af0"/>
    <xsd:import namespace="4aaa658e-9bd8-4ce7-a2a2-58256088f1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384eef-e0c3-4693-a7bf-71e304f34a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51210662-2547-4b04-880c-5368d6eaa7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aa658e-9bd8-4ce7-a2a2-58256088f15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8d7b38be-8e17-4913-9e0d-29a3f703b87f}" ma:internalName="TaxCatchAll" ma:showField="CatchAllData" ma:web="4aaa658e-9bd8-4ce7-a2a2-58256088f1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384eef-e0c3-4693-a7bf-71e304f34af0">
      <Terms xmlns="http://schemas.microsoft.com/office/infopath/2007/PartnerControls"/>
    </lcf76f155ced4ddcb4097134ff3c332f>
    <TaxCatchAll xmlns="4aaa658e-9bd8-4ce7-a2a2-58256088f15f" xsi:nil="true"/>
  </documentManagement>
</p:properties>
</file>

<file path=customXml/itemProps1.xml><?xml version="1.0" encoding="utf-8"?>
<ds:datastoreItem xmlns:ds="http://schemas.openxmlformats.org/officeDocument/2006/customXml" ds:itemID="{177B5134-4C39-43C1-BDE1-C3B3C74E02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384eef-e0c3-4693-a7bf-71e304f34af0"/>
    <ds:schemaRef ds:uri="4aaa658e-9bd8-4ce7-a2a2-58256088f1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9FE0247-1DA6-4013-A72B-40F78D11E9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3B2144-C5F1-4169-9403-80D8A1749985}">
  <ds:schemaRefs>
    <ds:schemaRef ds:uri="http://schemas.microsoft.com/office/2006/metadata/properties"/>
    <ds:schemaRef ds:uri="http://schemas.microsoft.com/office/infopath/2007/PartnerControls"/>
    <ds:schemaRef ds:uri="fe384eef-e0c3-4693-a7bf-71e304f34af0"/>
    <ds:schemaRef ds:uri="4aaa658e-9bd8-4ce7-a2a2-58256088f15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874</TotalTime>
  <Words>287</Words>
  <Application>Microsoft Office PowerPoint</Application>
  <PresentationFormat>Widescreen</PresentationFormat>
  <Paragraphs>45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Aptos</vt:lpstr>
      <vt:lpstr>Aptos Light</vt:lpstr>
      <vt:lpstr>Arial</vt:lpstr>
      <vt:lpstr>Georgia Pro</vt:lpstr>
      <vt:lpstr>Wingdings</vt:lpstr>
      <vt:lpstr>Corient 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Adrienne Johnston</dc:creator>
  <cp:lastModifiedBy>Carmella Mustachio</cp:lastModifiedBy>
  <cp:revision>126</cp:revision>
  <dcterms:created xsi:type="dcterms:W3CDTF">2022-12-19T00:01:38Z</dcterms:created>
  <dcterms:modified xsi:type="dcterms:W3CDTF">2024-08-20T20:55:19Z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0x010100EE0387730FD90F409918635F34AA9471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2024-08-06T16:43:09Z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696c7220-1463-4575-a3af-40af893777fc</vt:lpwstr>
  </property>
  <property fmtid="{D5CDD505-2E9C-101B-9397-08002B2CF9AE}" pid="8" name="MSIP_Label_defa4170-0d19-0005-0004-bc88714345d2_ActionId">
    <vt:lpwstr>f9bfe187-c169-4139-9d55-e002463c5e46</vt:lpwstr>
  </property>
  <property fmtid="{D5CDD505-2E9C-101B-9397-08002B2CF9AE}" pid="9" name="MSIP_Label_defa4170-0d19-0005-0004-bc88714345d2_ContentBits">
    <vt:lpwstr>0</vt:lpwstr>
  </property>
</Properties>
</file>