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4"/>
  </p:sldMasterIdLst>
  <p:notesMasterIdLst>
    <p:notesMasterId r:id="rId83"/>
  </p:notesMasterIdLst>
  <p:sldIdLst>
    <p:sldId id="458" r:id="rId5"/>
    <p:sldId id="361" r:id="rId6"/>
    <p:sldId id="880" r:id="rId7"/>
    <p:sldId id="881" r:id="rId8"/>
    <p:sldId id="882" r:id="rId9"/>
    <p:sldId id="883" r:id="rId10"/>
    <p:sldId id="884" r:id="rId11"/>
    <p:sldId id="885" r:id="rId12"/>
    <p:sldId id="886" r:id="rId13"/>
    <p:sldId id="887" r:id="rId14"/>
    <p:sldId id="889" r:id="rId15"/>
    <p:sldId id="890" r:id="rId16"/>
    <p:sldId id="372" r:id="rId17"/>
    <p:sldId id="891" r:id="rId18"/>
    <p:sldId id="892" r:id="rId19"/>
    <p:sldId id="893" r:id="rId20"/>
    <p:sldId id="894" r:id="rId21"/>
    <p:sldId id="895" r:id="rId22"/>
    <p:sldId id="896" r:id="rId23"/>
    <p:sldId id="897" r:id="rId24"/>
    <p:sldId id="898" r:id="rId25"/>
    <p:sldId id="899" r:id="rId26"/>
    <p:sldId id="900" r:id="rId27"/>
    <p:sldId id="416" r:id="rId28"/>
    <p:sldId id="901" r:id="rId29"/>
    <p:sldId id="902" r:id="rId30"/>
    <p:sldId id="903" r:id="rId31"/>
    <p:sldId id="904" r:id="rId32"/>
    <p:sldId id="906" r:id="rId33"/>
    <p:sldId id="907" r:id="rId34"/>
    <p:sldId id="908" r:id="rId35"/>
    <p:sldId id="909" r:id="rId36"/>
    <p:sldId id="910" r:id="rId37"/>
    <p:sldId id="875" r:id="rId38"/>
    <p:sldId id="911" r:id="rId39"/>
    <p:sldId id="912" r:id="rId40"/>
    <p:sldId id="913" r:id="rId41"/>
    <p:sldId id="915" r:id="rId42"/>
    <p:sldId id="916" r:id="rId43"/>
    <p:sldId id="917" r:id="rId44"/>
    <p:sldId id="384" r:id="rId45"/>
    <p:sldId id="956" r:id="rId46"/>
    <p:sldId id="919" r:id="rId47"/>
    <p:sldId id="920" r:id="rId48"/>
    <p:sldId id="921" r:id="rId49"/>
    <p:sldId id="922" r:id="rId50"/>
    <p:sldId id="924" r:id="rId51"/>
    <p:sldId id="925" r:id="rId52"/>
    <p:sldId id="926" r:id="rId53"/>
    <p:sldId id="927" r:id="rId54"/>
    <p:sldId id="928" r:id="rId55"/>
    <p:sldId id="929" r:id="rId56"/>
    <p:sldId id="930" r:id="rId57"/>
    <p:sldId id="931" r:id="rId58"/>
    <p:sldId id="932" r:id="rId59"/>
    <p:sldId id="934" r:id="rId60"/>
    <p:sldId id="935" r:id="rId61"/>
    <p:sldId id="933" r:id="rId62"/>
    <p:sldId id="936" r:id="rId63"/>
    <p:sldId id="937" r:id="rId64"/>
    <p:sldId id="938" r:id="rId65"/>
    <p:sldId id="939" r:id="rId66"/>
    <p:sldId id="940" r:id="rId67"/>
    <p:sldId id="941" r:id="rId68"/>
    <p:sldId id="944" r:id="rId69"/>
    <p:sldId id="943" r:id="rId70"/>
    <p:sldId id="942" r:id="rId71"/>
    <p:sldId id="945" r:id="rId72"/>
    <p:sldId id="946" r:id="rId73"/>
    <p:sldId id="947" r:id="rId74"/>
    <p:sldId id="948" r:id="rId75"/>
    <p:sldId id="949" r:id="rId76"/>
    <p:sldId id="950" r:id="rId77"/>
    <p:sldId id="951" r:id="rId78"/>
    <p:sldId id="952" r:id="rId79"/>
    <p:sldId id="953" r:id="rId80"/>
    <p:sldId id="954" r:id="rId81"/>
    <p:sldId id="955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Page" id="{431145A2-73D1-2B46-AC2D-EBD17BA35BAA}">
          <p14:sldIdLst>
            <p14:sldId id="458"/>
          </p14:sldIdLst>
        </p14:section>
        <p14:section name="Credit" id="{DA1B94C1-A3C8-D442-8BFC-E7281F0F6DB3}">
          <p14:sldIdLst>
            <p14:sldId id="361"/>
            <p14:sldId id="880"/>
            <p14:sldId id="881"/>
            <p14:sldId id="882"/>
            <p14:sldId id="883"/>
            <p14:sldId id="884"/>
            <p14:sldId id="885"/>
            <p14:sldId id="886"/>
            <p14:sldId id="887"/>
            <p14:sldId id="889"/>
            <p14:sldId id="890"/>
          </p14:sldIdLst>
        </p14:section>
        <p14:section name="Insurance" id="{975F4FEA-BEAD-2A4E-8870-3FD07A97F627}">
          <p14:sldIdLst>
            <p14:sldId id="372"/>
            <p14:sldId id="891"/>
            <p14:sldId id="892"/>
            <p14:sldId id="893"/>
            <p14:sldId id="894"/>
            <p14:sldId id="895"/>
            <p14:sldId id="896"/>
            <p14:sldId id="897"/>
            <p14:sldId id="898"/>
            <p14:sldId id="899"/>
            <p14:sldId id="900"/>
          </p14:sldIdLst>
        </p14:section>
        <p14:section name="Taxes" id="{88E454EA-60CA-434F-968A-D6D48225D9B0}">
          <p14:sldIdLst>
            <p14:sldId id="416"/>
            <p14:sldId id="901"/>
            <p14:sldId id="902"/>
            <p14:sldId id="903"/>
            <p14:sldId id="904"/>
            <p14:sldId id="906"/>
            <p14:sldId id="907"/>
            <p14:sldId id="908"/>
            <p14:sldId id="909"/>
            <p14:sldId id="910"/>
            <p14:sldId id="875"/>
            <p14:sldId id="911"/>
            <p14:sldId id="912"/>
            <p14:sldId id="913"/>
            <p14:sldId id="915"/>
            <p14:sldId id="916"/>
            <p14:sldId id="917"/>
          </p14:sldIdLst>
        </p14:section>
        <p14:section name="Human Capital" id="{E3D7C40C-1F74-734B-9EC9-14ADEBB74F37}">
          <p14:sldIdLst>
            <p14:sldId id="384"/>
            <p14:sldId id="956"/>
            <p14:sldId id="919"/>
            <p14:sldId id="920"/>
            <p14:sldId id="921"/>
            <p14:sldId id="922"/>
          </p14:sldIdLst>
        </p14:section>
        <p14:section name="Budgeting" id="{8704B078-DC72-492E-BBFB-CD9735FAA27B}">
          <p14:sldIdLst>
            <p14:sldId id="924"/>
            <p14:sldId id="925"/>
            <p14:sldId id="926"/>
            <p14:sldId id="927"/>
            <p14:sldId id="928"/>
            <p14:sldId id="929"/>
            <p14:sldId id="930"/>
            <p14:sldId id="931"/>
            <p14:sldId id="932"/>
            <p14:sldId id="934"/>
          </p14:sldIdLst>
        </p14:section>
        <p14:section name="Investments" id="{91707AB1-A043-5A40-BDB3-5723285F1356}">
          <p14:sldIdLst>
            <p14:sldId id="935"/>
            <p14:sldId id="933"/>
            <p14:sldId id="936"/>
            <p14:sldId id="937"/>
            <p14:sldId id="938"/>
            <p14:sldId id="939"/>
            <p14:sldId id="940"/>
            <p14:sldId id="941"/>
            <p14:sldId id="944"/>
            <p14:sldId id="943"/>
            <p14:sldId id="942"/>
            <p14:sldId id="945"/>
            <p14:sldId id="946"/>
            <p14:sldId id="947"/>
            <p14:sldId id="948"/>
            <p14:sldId id="949"/>
            <p14:sldId id="950"/>
            <p14:sldId id="951"/>
            <p14:sldId id="952"/>
            <p14:sldId id="953"/>
            <p14:sldId id="954"/>
          </p14:sldIdLst>
        </p14:section>
        <p14:section name="Disclosures" id="{4BA0593F-0846-E64B-8050-5E88A7223D26}">
          <p14:sldIdLst>
            <p14:sldId id="9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34"/>
    <a:srgbClr val="005D50"/>
    <a:srgbClr val="000000"/>
    <a:srgbClr val="9E1A3A"/>
    <a:srgbClr val="49847C"/>
    <a:srgbClr val="C67689"/>
    <a:srgbClr val="D7A94B"/>
    <a:srgbClr val="C2CACE"/>
    <a:srgbClr val="5E6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F6C130-7A76-4BC9-8773-57DF1B17C3F2}" v="45" dt="2024-09-06T19:17:43.539"/>
    <p1510:client id="{423A69FA-9108-A52D-9642-5AE202AE4BAA}" v="3" dt="2024-09-06T20:44:59.798"/>
  </p1510:revLst>
</p1510:revInfo>
</file>

<file path=ppt/tableStyles.xml><?xml version="1.0" encoding="utf-8"?>
<a:tblStyleLst xmlns:a="http://schemas.openxmlformats.org/drawingml/2006/main" def="{BD9CF76C-B293-426B-8E50-40F4AE98F9BA}">
  <a:tblStyle styleId="{BD9CF76C-B293-426B-8E50-40F4AE98F9B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24000" cmpd="sng">
              <a:solidFill>
                <a:schemeClr val="accent1"/>
              </a:solidFill>
            </a:ln>
          </a:top>
          <a:bottom>
            <a:ln w="24000" cmpd="sng">
              <a:solidFill>
                <a:schemeClr val="accent1"/>
              </a:solidFill>
            </a:ln>
          </a:bottom>
          <a:insideH>
            <a:ln w="6000" cmpd="sng">
              <a:solidFill>
                <a:schemeClr val="lt2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chemeClr val="lt1">
              <a:tint val="20000"/>
            </a:schemeClr>
          </a:solidFill>
        </a:fill>
      </a:tcStyle>
    </a:wholeTbl>
    <a:band1H>
      <a:tcStyle>
        <a:tcBdr/>
        <a:fill>
          <a:solidFill>
            <a:schemeClr val="lt1">
              <a:tint val="40000"/>
            </a:schemeClr>
          </a:solidFill>
        </a:fill>
      </a:tcStyle>
    </a:band1H>
    <a:band2H>
      <a:tcStyle>
        <a:tcBdr/>
        <a:fill>
          <a:solidFill>
            <a:schemeClr val="lt2">
              <a:tint val="40000"/>
            </a:schemeClr>
          </a:solidFill>
        </a:fill>
      </a:tcStyle>
    </a:band2H>
    <a:band1V>
      <a:tcStyle>
        <a:tcBdr/>
        <a:fill>
          <a:solidFill>
            <a:schemeClr val="l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24000" cmpd="sng">
              <a:solidFill>
                <a:schemeClr val="accent1"/>
              </a:solidFill>
            </a:ln>
          </a:bottom>
        </a:tcBdr>
        <a:fill>
          <a:solidFill>
            <a:schemeClr val="l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mella Mustachio" userId="bb37c7fb-c9ee-4fbe-8019-9598adb9710c" providerId="ADAL" clId="{2DF6C130-7A76-4BC9-8773-57DF1B17C3F2}"/>
    <pc:docChg chg="undo redo custSel addSld delSld modSld sldOrd modSection">
      <pc:chgData name="Carmella Mustachio" userId="bb37c7fb-c9ee-4fbe-8019-9598adb9710c" providerId="ADAL" clId="{2DF6C130-7A76-4BC9-8773-57DF1B17C3F2}" dt="2024-09-06T19:59:53.523" v="1046" actId="34135"/>
      <pc:docMkLst>
        <pc:docMk/>
      </pc:docMkLst>
      <pc:sldChg chg="del">
        <pc:chgData name="Carmella Mustachio" userId="bb37c7fb-c9ee-4fbe-8019-9598adb9710c" providerId="ADAL" clId="{2DF6C130-7A76-4BC9-8773-57DF1B17C3F2}" dt="2024-09-06T19:50:56.654" v="806" actId="47"/>
        <pc:sldMkLst>
          <pc:docMk/>
          <pc:sldMk cId="2187880171" sldId="351"/>
        </pc:sldMkLst>
      </pc:sldChg>
      <pc:sldChg chg="del">
        <pc:chgData name="Carmella Mustachio" userId="bb37c7fb-c9ee-4fbe-8019-9598adb9710c" providerId="ADAL" clId="{2DF6C130-7A76-4BC9-8773-57DF1B17C3F2}" dt="2024-09-06T19:50:27.269" v="786" actId="47"/>
        <pc:sldMkLst>
          <pc:docMk/>
          <pc:sldMk cId="870483372" sldId="354"/>
        </pc:sldMkLst>
      </pc:sldChg>
      <pc:sldChg chg="del">
        <pc:chgData name="Carmella Mustachio" userId="bb37c7fb-c9ee-4fbe-8019-9598adb9710c" providerId="ADAL" clId="{2DF6C130-7A76-4BC9-8773-57DF1B17C3F2}" dt="2024-09-06T19:50:21.336" v="781" actId="47"/>
        <pc:sldMkLst>
          <pc:docMk/>
          <pc:sldMk cId="1652636160" sldId="356"/>
        </pc:sldMkLst>
      </pc:sldChg>
      <pc:sldChg chg="del">
        <pc:chgData name="Carmella Mustachio" userId="bb37c7fb-c9ee-4fbe-8019-9598adb9710c" providerId="ADAL" clId="{2DF6C130-7A76-4BC9-8773-57DF1B17C3F2}" dt="2024-09-06T19:50:17.025" v="777" actId="47"/>
        <pc:sldMkLst>
          <pc:docMk/>
          <pc:sldMk cId="3788753395" sldId="357"/>
        </pc:sldMkLst>
      </pc:sldChg>
      <pc:sldChg chg="del">
        <pc:chgData name="Carmella Mustachio" userId="bb37c7fb-c9ee-4fbe-8019-9598adb9710c" providerId="ADAL" clId="{2DF6C130-7A76-4BC9-8773-57DF1B17C3F2}" dt="2024-09-06T19:50:10.879" v="775" actId="47"/>
        <pc:sldMkLst>
          <pc:docMk/>
          <pc:sldMk cId="3460977479" sldId="358"/>
        </pc:sldMkLst>
      </pc:sldChg>
      <pc:sldChg chg="del">
        <pc:chgData name="Carmella Mustachio" userId="bb37c7fb-c9ee-4fbe-8019-9598adb9710c" providerId="ADAL" clId="{2DF6C130-7A76-4BC9-8773-57DF1B17C3F2}" dt="2024-09-06T19:50:03.460" v="769" actId="47"/>
        <pc:sldMkLst>
          <pc:docMk/>
          <pc:sldMk cId="474451737" sldId="360"/>
        </pc:sldMkLst>
      </pc:sldChg>
      <pc:sldChg chg="addSp delSp modSp mod">
        <pc:chgData name="Carmella Mustachio" userId="bb37c7fb-c9ee-4fbe-8019-9598adb9710c" providerId="ADAL" clId="{2DF6C130-7A76-4BC9-8773-57DF1B17C3F2}" dt="2024-09-06T18:24:53.176" v="64" actId="34135"/>
        <pc:sldMkLst>
          <pc:docMk/>
          <pc:sldMk cId="1858185031" sldId="361"/>
        </pc:sldMkLst>
        <pc:spChg chg="del">
          <ac:chgData name="Carmella Mustachio" userId="bb37c7fb-c9ee-4fbe-8019-9598adb9710c" providerId="ADAL" clId="{2DF6C130-7A76-4BC9-8773-57DF1B17C3F2}" dt="2024-09-06T18:24:36.690" v="53" actId="478"/>
          <ac:spMkLst>
            <pc:docMk/>
            <pc:sldMk cId="1858185031" sldId="361"/>
            <ac:spMk id="2" creationId="{00D7D352-0C43-70BD-FF40-8485A8BE09F6}"/>
          </ac:spMkLst>
        </pc:spChg>
        <pc:spChg chg="del">
          <ac:chgData name="Carmella Mustachio" userId="bb37c7fb-c9ee-4fbe-8019-9598adb9710c" providerId="ADAL" clId="{2DF6C130-7A76-4BC9-8773-57DF1B17C3F2}" dt="2024-09-06T18:24:35.053" v="51" actId="478"/>
          <ac:spMkLst>
            <pc:docMk/>
            <pc:sldMk cId="1858185031" sldId="361"/>
            <ac:spMk id="4" creationId="{0D47B4ED-EA2D-C215-C077-429727E159F7}"/>
          </ac:spMkLst>
        </pc:spChg>
        <pc:spChg chg="add del mod">
          <ac:chgData name="Carmella Mustachio" userId="bb37c7fb-c9ee-4fbe-8019-9598adb9710c" providerId="ADAL" clId="{2DF6C130-7A76-4BC9-8773-57DF1B17C3F2}" dt="2024-09-06T18:24:35.823" v="52" actId="478"/>
          <ac:spMkLst>
            <pc:docMk/>
            <pc:sldMk cId="1858185031" sldId="361"/>
            <ac:spMk id="7" creationId="{C7E56F0E-6C1F-C36D-A7E7-76DA6BFB8B4F}"/>
          </ac:spMkLst>
        </pc:spChg>
        <pc:spChg chg="add del mod">
          <ac:chgData name="Carmella Mustachio" userId="bb37c7fb-c9ee-4fbe-8019-9598adb9710c" providerId="ADAL" clId="{2DF6C130-7A76-4BC9-8773-57DF1B17C3F2}" dt="2024-09-06T18:24:38.137" v="54" actId="478"/>
          <ac:spMkLst>
            <pc:docMk/>
            <pc:sldMk cId="1858185031" sldId="361"/>
            <ac:spMk id="9" creationId="{9546180B-F282-4FD8-C3DE-26167652660C}"/>
          </ac:spMkLst>
        </pc:spChg>
        <pc:picChg chg="add mod ord">
          <ac:chgData name="Carmella Mustachio" userId="bb37c7fb-c9ee-4fbe-8019-9598adb9710c" providerId="ADAL" clId="{2DF6C130-7A76-4BC9-8773-57DF1B17C3F2}" dt="2024-09-06T18:24:53.176" v="64" actId="34135"/>
          <ac:picMkLst>
            <pc:docMk/>
            <pc:sldMk cId="1858185031" sldId="361"/>
            <ac:picMk id="11" creationId="{0FA6F99F-EAD5-20D8-B21D-E2D7A6301FBC}"/>
          </ac:picMkLst>
        </pc:picChg>
      </pc:sldChg>
      <pc:sldChg chg="addSp delSp modSp del mod">
        <pc:chgData name="Carmella Mustachio" userId="bb37c7fb-c9ee-4fbe-8019-9598adb9710c" providerId="ADAL" clId="{2DF6C130-7A76-4BC9-8773-57DF1B17C3F2}" dt="2024-09-06T18:25:51.087" v="81" actId="47"/>
        <pc:sldMkLst>
          <pc:docMk/>
          <pc:sldMk cId="1160953436" sldId="362"/>
        </pc:sldMkLst>
        <pc:spChg chg="del">
          <ac:chgData name="Carmella Mustachio" userId="bb37c7fb-c9ee-4fbe-8019-9598adb9710c" providerId="ADAL" clId="{2DF6C130-7A76-4BC9-8773-57DF1B17C3F2}" dt="2024-09-06T18:24:59.929" v="67" actId="478"/>
          <ac:spMkLst>
            <pc:docMk/>
            <pc:sldMk cId="1160953436" sldId="362"/>
            <ac:spMk id="3" creationId="{F35C8B1E-5A58-04E4-F00A-4D4D22438048}"/>
          </ac:spMkLst>
        </pc:spChg>
        <pc:spChg chg="del">
          <ac:chgData name="Carmella Mustachio" userId="bb37c7fb-c9ee-4fbe-8019-9598adb9710c" providerId="ADAL" clId="{2DF6C130-7A76-4BC9-8773-57DF1B17C3F2}" dt="2024-09-06T18:24:58.577" v="65" actId="478"/>
          <ac:spMkLst>
            <pc:docMk/>
            <pc:sldMk cId="1160953436" sldId="362"/>
            <ac:spMk id="4" creationId="{14C85E40-4BC0-8706-260B-EBB2CDEBBE64}"/>
          </ac:spMkLst>
        </pc:spChg>
        <pc:spChg chg="add del mod">
          <ac:chgData name="Carmella Mustachio" userId="bb37c7fb-c9ee-4fbe-8019-9598adb9710c" providerId="ADAL" clId="{2DF6C130-7A76-4BC9-8773-57DF1B17C3F2}" dt="2024-09-06T18:24:59.172" v="66" actId="478"/>
          <ac:spMkLst>
            <pc:docMk/>
            <pc:sldMk cId="1160953436" sldId="362"/>
            <ac:spMk id="9" creationId="{BC36090B-C516-ADFD-AE9F-B23B4CA93B06}"/>
          </ac:spMkLst>
        </pc:spChg>
        <pc:spChg chg="add del mod">
          <ac:chgData name="Carmella Mustachio" userId="bb37c7fb-c9ee-4fbe-8019-9598adb9710c" providerId="ADAL" clId="{2DF6C130-7A76-4BC9-8773-57DF1B17C3F2}" dt="2024-09-06T18:25:00.556" v="68" actId="478"/>
          <ac:spMkLst>
            <pc:docMk/>
            <pc:sldMk cId="1160953436" sldId="362"/>
            <ac:spMk id="13" creationId="{08709D0A-B083-FD34-1BA1-941C70D8AF3E}"/>
          </ac:spMkLst>
        </pc:spChg>
      </pc:sldChg>
      <pc:sldChg chg="addSp modSp del mod">
        <pc:chgData name="Carmella Mustachio" userId="bb37c7fb-c9ee-4fbe-8019-9598adb9710c" providerId="ADAL" clId="{2DF6C130-7A76-4BC9-8773-57DF1B17C3F2}" dt="2024-09-06T18:51:58.364" v="92" actId="2696"/>
        <pc:sldMkLst>
          <pc:docMk/>
          <pc:sldMk cId="2414530916" sldId="363"/>
        </pc:sldMkLst>
        <pc:graphicFrameChg chg="add mod">
          <ac:chgData name="Carmella Mustachio" userId="bb37c7fb-c9ee-4fbe-8019-9598adb9710c" providerId="ADAL" clId="{2DF6C130-7A76-4BC9-8773-57DF1B17C3F2}" dt="2024-09-06T18:23:24.702" v="19" actId="1076"/>
          <ac:graphicFrameMkLst>
            <pc:docMk/>
            <pc:sldMk cId="2414530916" sldId="363"/>
            <ac:graphicFrameMk id="15" creationId="{D4599EEE-7EE6-240C-5533-119CD4203AFF}"/>
          </ac:graphicFrameMkLst>
        </pc:graphicFrameChg>
      </pc:sldChg>
      <pc:sldChg chg="del">
        <pc:chgData name="Carmella Mustachio" userId="bb37c7fb-c9ee-4fbe-8019-9598adb9710c" providerId="ADAL" clId="{2DF6C130-7A76-4BC9-8773-57DF1B17C3F2}" dt="2024-09-06T18:53:09.010" v="106" actId="2696"/>
        <pc:sldMkLst>
          <pc:docMk/>
          <pc:sldMk cId="1170000068" sldId="364"/>
        </pc:sldMkLst>
      </pc:sldChg>
      <pc:sldChg chg="del">
        <pc:chgData name="Carmella Mustachio" userId="bb37c7fb-c9ee-4fbe-8019-9598adb9710c" providerId="ADAL" clId="{2DF6C130-7A76-4BC9-8773-57DF1B17C3F2}" dt="2024-09-06T18:54:35.908" v="124" actId="2696"/>
        <pc:sldMkLst>
          <pc:docMk/>
          <pc:sldMk cId="1007754200" sldId="365"/>
        </pc:sldMkLst>
      </pc:sldChg>
      <pc:sldChg chg="del">
        <pc:chgData name="Carmella Mustachio" userId="bb37c7fb-c9ee-4fbe-8019-9598adb9710c" providerId="ADAL" clId="{2DF6C130-7A76-4BC9-8773-57DF1B17C3F2}" dt="2024-09-06T18:55:36.657" v="136" actId="47"/>
        <pc:sldMkLst>
          <pc:docMk/>
          <pc:sldMk cId="329605980" sldId="366"/>
        </pc:sldMkLst>
      </pc:sldChg>
      <pc:sldChg chg="del">
        <pc:chgData name="Carmella Mustachio" userId="bb37c7fb-c9ee-4fbe-8019-9598adb9710c" providerId="ADAL" clId="{2DF6C130-7A76-4BC9-8773-57DF1B17C3F2}" dt="2024-09-06T18:56:16.341" v="148" actId="2696"/>
        <pc:sldMkLst>
          <pc:docMk/>
          <pc:sldMk cId="697109261" sldId="367"/>
        </pc:sldMkLst>
      </pc:sldChg>
      <pc:sldChg chg="del">
        <pc:chgData name="Carmella Mustachio" userId="bb37c7fb-c9ee-4fbe-8019-9598adb9710c" providerId="ADAL" clId="{2DF6C130-7A76-4BC9-8773-57DF1B17C3F2}" dt="2024-09-06T18:57:39.836" v="168" actId="2696"/>
        <pc:sldMkLst>
          <pc:docMk/>
          <pc:sldMk cId="3956308175" sldId="368"/>
        </pc:sldMkLst>
      </pc:sldChg>
      <pc:sldChg chg="del">
        <pc:chgData name="Carmella Mustachio" userId="bb37c7fb-c9ee-4fbe-8019-9598adb9710c" providerId="ADAL" clId="{2DF6C130-7A76-4BC9-8773-57DF1B17C3F2}" dt="2024-09-06T18:59:58.127" v="210" actId="47"/>
        <pc:sldMkLst>
          <pc:docMk/>
          <pc:sldMk cId="3095627188" sldId="371"/>
        </pc:sldMkLst>
      </pc:sldChg>
      <pc:sldChg chg="addSp delSp modSp mod">
        <pc:chgData name="Carmella Mustachio" userId="bb37c7fb-c9ee-4fbe-8019-9598adb9710c" providerId="ADAL" clId="{2DF6C130-7A76-4BC9-8773-57DF1B17C3F2}" dt="2024-09-06T19:00:28.332" v="224" actId="34135"/>
        <pc:sldMkLst>
          <pc:docMk/>
          <pc:sldMk cId="2707018910" sldId="372"/>
        </pc:sldMkLst>
        <pc:spChg chg="del">
          <ac:chgData name="Carmella Mustachio" userId="bb37c7fb-c9ee-4fbe-8019-9598adb9710c" providerId="ADAL" clId="{2DF6C130-7A76-4BC9-8773-57DF1B17C3F2}" dt="2024-09-06T19:00:07.971" v="211" actId="478"/>
          <ac:spMkLst>
            <pc:docMk/>
            <pc:sldMk cId="2707018910" sldId="372"/>
            <ac:spMk id="2" creationId="{AAF3D2D0-DF47-0E9F-07BE-9C970332B7F1}"/>
          </ac:spMkLst>
        </pc:spChg>
        <pc:spChg chg="del">
          <ac:chgData name="Carmella Mustachio" userId="bb37c7fb-c9ee-4fbe-8019-9598adb9710c" providerId="ADAL" clId="{2DF6C130-7A76-4BC9-8773-57DF1B17C3F2}" dt="2024-09-06T19:00:10.169" v="213" actId="478"/>
          <ac:spMkLst>
            <pc:docMk/>
            <pc:sldMk cId="2707018910" sldId="372"/>
            <ac:spMk id="4" creationId="{60324336-6A7E-36A7-963C-67B85231DE9A}"/>
          </ac:spMkLst>
        </pc:spChg>
        <pc:spChg chg="add del mod">
          <ac:chgData name="Carmella Mustachio" userId="bb37c7fb-c9ee-4fbe-8019-9598adb9710c" providerId="ADAL" clId="{2DF6C130-7A76-4BC9-8773-57DF1B17C3F2}" dt="2024-09-06T19:00:09.067" v="212" actId="478"/>
          <ac:spMkLst>
            <pc:docMk/>
            <pc:sldMk cId="2707018910" sldId="372"/>
            <ac:spMk id="7" creationId="{D426A5F5-960E-9856-2CFE-142DCBD4F70A}"/>
          </ac:spMkLst>
        </pc:spChg>
        <pc:spChg chg="add del mod">
          <ac:chgData name="Carmella Mustachio" userId="bb37c7fb-c9ee-4fbe-8019-9598adb9710c" providerId="ADAL" clId="{2DF6C130-7A76-4BC9-8773-57DF1B17C3F2}" dt="2024-09-06T19:00:11.333" v="214" actId="478"/>
          <ac:spMkLst>
            <pc:docMk/>
            <pc:sldMk cId="2707018910" sldId="372"/>
            <ac:spMk id="9" creationId="{19AE5FC9-FAFD-C02F-6EA0-EE61FB3F2D28}"/>
          </ac:spMkLst>
        </pc:spChg>
        <pc:picChg chg="add mod ord">
          <ac:chgData name="Carmella Mustachio" userId="bb37c7fb-c9ee-4fbe-8019-9598adb9710c" providerId="ADAL" clId="{2DF6C130-7A76-4BC9-8773-57DF1B17C3F2}" dt="2024-09-06T19:00:28.332" v="224" actId="34135"/>
          <ac:picMkLst>
            <pc:docMk/>
            <pc:sldMk cId="2707018910" sldId="372"/>
            <ac:picMk id="11" creationId="{3542C2AD-0CB4-9B2E-7621-0CE7D2D1E53D}"/>
          </ac:picMkLst>
        </pc:picChg>
      </pc:sldChg>
      <pc:sldChg chg="del">
        <pc:chgData name="Carmella Mustachio" userId="bb37c7fb-c9ee-4fbe-8019-9598adb9710c" providerId="ADAL" clId="{2DF6C130-7A76-4BC9-8773-57DF1B17C3F2}" dt="2024-09-06T19:01:16.470" v="240" actId="2696"/>
        <pc:sldMkLst>
          <pc:docMk/>
          <pc:sldMk cId="26873675" sldId="373"/>
        </pc:sldMkLst>
      </pc:sldChg>
      <pc:sldChg chg="del">
        <pc:chgData name="Carmella Mustachio" userId="bb37c7fb-c9ee-4fbe-8019-9598adb9710c" providerId="ADAL" clId="{2DF6C130-7A76-4BC9-8773-57DF1B17C3F2}" dt="2024-09-06T19:01:56.137" v="252" actId="47"/>
        <pc:sldMkLst>
          <pc:docMk/>
          <pc:sldMk cId="1773140067" sldId="375"/>
        </pc:sldMkLst>
      </pc:sldChg>
      <pc:sldChg chg="del">
        <pc:chgData name="Carmella Mustachio" userId="bb37c7fb-c9ee-4fbe-8019-9598adb9710c" providerId="ADAL" clId="{2DF6C130-7A76-4BC9-8773-57DF1B17C3F2}" dt="2024-09-06T19:02:37.054" v="266" actId="2696"/>
        <pc:sldMkLst>
          <pc:docMk/>
          <pc:sldMk cId="570444611" sldId="376"/>
        </pc:sldMkLst>
      </pc:sldChg>
      <pc:sldChg chg="del">
        <pc:chgData name="Carmella Mustachio" userId="bb37c7fb-c9ee-4fbe-8019-9598adb9710c" providerId="ADAL" clId="{2DF6C130-7A76-4BC9-8773-57DF1B17C3F2}" dt="2024-09-06T19:03:36.144" v="280" actId="2696"/>
        <pc:sldMkLst>
          <pc:docMk/>
          <pc:sldMk cId="2977914647" sldId="377"/>
        </pc:sldMkLst>
      </pc:sldChg>
      <pc:sldChg chg="del">
        <pc:chgData name="Carmella Mustachio" userId="bb37c7fb-c9ee-4fbe-8019-9598adb9710c" providerId="ADAL" clId="{2DF6C130-7A76-4BC9-8773-57DF1B17C3F2}" dt="2024-09-06T19:04:49.985" v="295" actId="47"/>
        <pc:sldMkLst>
          <pc:docMk/>
          <pc:sldMk cId="2550028642" sldId="378"/>
        </pc:sldMkLst>
      </pc:sldChg>
      <pc:sldChg chg="modSp del mod">
        <pc:chgData name="Carmella Mustachio" userId="bb37c7fb-c9ee-4fbe-8019-9598adb9710c" providerId="ADAL" clId="{2DF6C130-7A76-4BC9-8773-57DF1B17C3F2}" dt="2024-09-06T19:06:09.569" v="327" actId="2696"/>
        <pc:sldMkLst>
          <pc:docMk/>
          <pc:sldMk cId="3033674253" sldId="380"/>
        </pc:sldMkLst>
        <pc:grpChg chg="mod">
          <ac:chgData name="Carmella Mustachio" userId="bb37c7fb-c9ee-4fbe-8019-9598adb9710c" providerId="ADAL" clId="{2DF6C130-7A76-4BC9-8773-57DF1B17C3F2}" dt="2024-09-06T19:05:37.544" v="313" actId="1076"/>
          <ac:grpSpMkLst>
            <pc:docMk/>
            <pc:sldMk cId="3033674253" sldId="380"/>
            <ac:grpSpMk id="23" creationId="{E9F6BF8F-F712-644C-CF4E-C2986BED99A3}"/>
          </ac:grpSpMkLst>
        </pc:grpChg>
      </pc:sldChg>
      <pc:sldChg chg="del">
        <pc:chgData name="Carmella Mustachio" userId="bb37c7fb-c9ee-4fbe-8019-9598adb9710c" providerId="ADAL" clId="{2DF6C130-7A76-4BC9-8773-57DF1B17C3F2}" dt="2024-09-06T19:07:16.573" v="342" actId="47"/>
        <pc:sldMkLst>
          <pc:docMk/>
          <pc:sldMk cId="1513362" sldId="381"/>
        </pc:sldMkLst>
      </pc:sldChg>
      <pc:sldChg chg="modSp del mod">
        <pc:chgData name="Carmella Mustachio" userId="bb37c7fb-c9ee-4fbe-8019-9598adb9710c" providerId="ADAL" clId="{2DF6C130-7A76-4BC9-8773-57DF1B17C3F2}" dt="2024-09-06T19:07:59.330" v="357" actId="47"/>
        <pc:sldMkLst>
          <pc:docMk/>
          <pc:sldMk cId="3745899167" sldId="382"/>
        </pc:sldMkLst>
        <pc:spChg chg="mod">
          <ac:chgData name="Carmella Mustachio" userId="bb37c7fb-c9ee-4fbe-8019-9598adb9710c" providerId="ADAL" clId="{2DF6C130-7A76-4BC9-8773-57DF1B17C3F2}" dt="2024-09-06T19:07:56.575" v="356" actId="6549"/>
          <ac:spMkLst>
            <pc:docMk/>
            <pc:sldMk cId="3745899167" sldId="382"/>
            <ac:spMk id="3" creationId="{435E7232-AFF8-86BE-983B-EEAB6218E32B}"/>
          </ac:spMkLst>
        </pc:spChg>
      </pc:sldChg>
      <pc:sldChg chg="del">
        <pc:chgData name="Carmella Mustachio" userId="bb37c7fb-c9ee-4fbe-8019-9598adb9710c" providerId="ADAL" clId="{2DF6C130-7A76-4BC9-8773-57DF1B17C3F2}" dt="2024-09-06T19:08:33.604" v="371" actId="47"/>
        <pc:sldMkLst>
          <pc:docMk/>
          <pc:sldMk cId="2711365" sldId="383"/>
        </pc:sldMkLst>
      </pc:sldChg>
      <pc:sldChg chg="addSp delSp modSp add del mod">
        <pc:chgData name="Carmella Mustachio" userId="bb37c7fb-c9ee-4fbe-8019-9598adb9710c" providerId="ADAL" clId="{2DF6C130-7A76-4BC9-8773-57DF1B17C3F2}" dt="2024-09-06T19:52:21.669" v="860" actId="34135"/>
        <pc:sldMkLst>
          <pc:docMk/>
          <pc:sldMk cId="2227141895" sldId="384"/>
        </pc:sldMkLst>
        <pc:spChg chg="del">
          <ac:chgData name="Carmella Mustachio" userId="bb37c7fb-c9ee-4fbe-8019-9598adb9710c" providerId="ADAL" clId="{2DF6C130-7A76-4BC9-8773-57DF1B17C3F2}" dt="2024-09-06T19:52:04.207" v="847" actId="478"/>
          <ac:spMkLst>
            <pc:docMk/>
            <pc:sldMk cId="2227141895" sldId="384"/>
            <ac:spMk id="2" creationId="{F630FD8B-F1D9-4846-7818-47BD95A62B6D}"/>
          </ac:spMkLst>
        </pc:spChg>
        <pc:spChg chg="del">
          <ac:chgData name="Carmella Mustachio" userId="bb37c7fb-c9ee-4fbe-8019-9598adb9710c" providerId="ADAL" clId="{2DF6C130-7A76-4BC9-8773-57DF1B17C3F2}" dt="2024-09-06T19:52:05.843" v="849" actId="478"/>
          <ac:spMkLst>
            <pc:docMk/>
            <pc:sldMk cId="2227141895" sldId="384"/>
            <ac:spMk id="4" creationId="{35E0360E-DEA2-AA66-DDB9-85325DD34720}"/>
          </ac:spMkLst>
        </pc:spChg>
        <pc:spChg chg="add del mod">
          <ac:chgData name="Carmella Mustachio" userId="bb37c7fb-c9ee-4fbe-8019-9598adb9710c" providerId="ADAL" clId="{2DF6C130-7A76-4BC9-8773-57DF1B17C3F2}" dt="2024-09-06T19:52:04.833" v="848" actId="478"/>
          <ac:spMkLst>
            <pc:docMk/>
            <pc:sldMk cId="2227141895" sldId="384"/>
            <ac:spMk id="7" creationId="{A49E5D28-03C8-608E-E48E-DCDA2D632B61}"/>
          </ac:spMkLst>
        </pc:spChg>
        <pc:spChg chg="add del mod">
          <ac:chgData name="Carmella Mustachio" userId="bb37c7fb-c9ee-4fbe-8019-9598adb9710c" providerId="ADAL" clId="{2DF6C130-7A76-4BC9-8773-57DF1B17C3F2}" dt="2024-09-06T19:52:06.494" v="850" actId="478"/>
          <ac:spMkLst>
            <pc:docMk/>
            <pc:sldMk cId="2227141895" sldId="384"/>
            <ac:spMk id="9" creationId="{36964357-5451-F263-64F8-ECB026D14E74}"/>
          </ac:spMkLst>
        </pc:spChg>
        <pc:picChg chg="add mod ord">
          <ac:chgData name="Carmella Mustachio" userId="bb37c7fb-c9ee-4fbe-8019-9598adb9710c" providerId="ADAL" clId="{2DF6C130-7A76-4BC9-8773-57DF1B17C3F2}" dt="2024-09-06T19:52:21.669" v="860" actId="34135"/>
          <ac:picMkLst>
            <pc:docMk/>
            <pc:sldMk cId="2227141895" sldId="384"/>
            <ac:picMk id="11" creationId="{AECF79EF-B9CB-0CBE-56F0-39CC9E62F69A}"/>
          </ac:picMkLst>
        </pc:picChg>
      </pc:sldChg>
      <pc:sldChg chg="del">
        <pc:chgData name="Carmella Mustachio" userId="bb37c7fb-c9ee-4fbe-8019-9598adb9710c" providerId="ADAL" clId="{2DF6C130-7A76-4BC9-8773-57DF1B17C3F2}" dt="2024-09-06T19:51:33.449" v="829" actId="47"/>
        <pc:sldMkLst>
          <pc:docMk/>
          <pc:sldMk cId="2885447829" sldId="386"/>
        </pc:sldMkLst>
      </pc:sldChg>
      <pc:sldChg chg="del">
        <pc:chgData name="Carmella Mustachio" userId="bb37c7fb-c9ee-4fbe-8019-9598adb9710c" providerId="ADAL" clId="{2DF6C130-7A76-4BC9-8773-57DF1B17C3F2}" dt="2024-09-06T19:51:14.267" v="819" actId="47"/>
        <pc:sldMkLst>
          <pc:docMk/>
          <pc:sldMk cId="2609434658" sldId="387"/>
        </pc:sldMkLst>
      </pc:sldChg>
      <pc:sldChg chg="del">
        <pc:chgData name="Carmella Mustachio" userId="bb37c7fb-c9ee-4fbe-8019-9598adb9710c" providerId="ADAL" clId="{2DF6C130-7A76-4BC9-8773-57DF1B17C3F2}" dt="2024-09-06T19:51:06.374" v="813" actId="47"/>
        <pc:sldMkLst>
          <pc:docMk/>
          <pc:sldMk cId="2125512741" sldId="390"/>
        </pc:sldMkLst>
      </pc:sldChg>
      <pc:sldChg chg="del">
        <pc:chgData name="Carmella Mustachio" userId="bb37c7fb-c9ee-4fbe-8019-9598adb9710c" providerId="ADAL" clId="{2DF6C130-7A76-4BC9-8773-57DF1B17C3F2}" dt="2024-09-06T19:49:59.038" v="765" actId="47"/>
        <pc:sldMkLst>
          <pc:docMk/>
          <pc:sldMk cId="2695916187" sldId="392"/>
        </pc:sldMkLst>
      </pc:sldChg>
      <pc:sldChg chg="del">
        <pc:chgData name="Carmella Mustachio" userId="bb37c7fb-c9ee-4fbe-8019-9598adb9710c" providerId="ADAL" clId="{2DF6C130-7A76-4BC9-8773-57DF1B17C3F2}" dt="2024-09-06T19:49:54.450" v="762" actId="47"/>
        <pc:sldMkLst>
          <pc:docMk/>
          <pc:sldMk cId="4189147749" sldId="394"/>
        </pc:sldMkLst>
      </pc:sldChg>
      <pc:sldChg chg="del">
        <pc:chgData name="Carmella Mustachio" userId="bb37c7fb-c9ee-4fbe-8019-9598adb9710c" providerId="ADAL" clId="{2DF6C130-7A76-4BC9-8773-57DF1B17C3F2}" dt="2024-09-06T19:49:42.314" v="752" actId="47"/>
        <pc:sldMkLst>
          <pc:docMk/>
          <pc:sldMk cId="2741899505" sldId="399"/>
        </pc:sldMkLst>
      </pc:sldChg>
      <pc:sldChg chg="del">
        <pc:chgData name="Carmella Mustachio" userId="bb37c7fb-c9ee-4fbe-8019-9598adb9710c" providerId="ADAL" clId="{2DF6C130-7A76-4BC9-8773-57DF1B17C3F2}" dt="2024-09-06T19:49:39.013" v="750" actId="47"/>
        <pc:sldMkLst>
          <pc:docMk/>
          <pc:sldMk cId="2039033040" sldId="400"/>
        </pc:sldMkLst>
      </pc:sldChg>
      <pc:sldChg chg="del">
        <pc:chgData name="Carmella Mustachio" userId="bb37c7fb-c9ee-4fbe-8019-9598adb9710c" providerId="ADAL" clId="{2DF6C130-7A76-4BC9-8773-57DF1B17C3F2}" dt="2024-09-06T19:49:34.501" v="746" actId="47"/>
        <pc:sldMkLst>
          <pc:docMk/>
          <pc:sldMk cId="1759343542" sldId="401"/>
        </pc:sldMkLst>
      </pc:sldChg>
      <pc:sldChg chg="del">
        <pc:chgData name="Carmella Mustachio" userId="bb37c7fb-c9ee-4fbe-8019-9598adb9710c" providerId="ADAL" clId="{2DF6C130-7A76-4BC9-8773-57DF1B17C3F2}" dt="2024-09-06T19:49:22.909" v="740" actId="47"/>
        <pc:sldMkLst>
          <pc:docMk/>
          <pc:sldMk cId="4012408211" sldId="404"/>
        </pc:sldMkLst>
      </pc:sldChg>
      <pc:sldChg chg="del">
        <pc:chgData name="Carmella Mustachio" userId="bb37c7fb-c9ee-4fbe-8019-9598adb9710c" providerId="ADAL" clId="{2DF6C130-7A76-4BC9-8773-57DF1B17C3F2}" dt="2024-09-06T19:49:15.513" v="736" actId="47"/>
        <pc:sldMkLst>
          <pc:docMk/>
          <pc:sldMk cId="44700696" sldId="405"/>
        </pc:sldMkLst>
      </pc:sldChg>
      <pc:sldChg chg="del">
        <pc:chgData name="Carmella Mustachio" userId="bb37c7fb-c9ee-4fbe-8019-9598adb9710c" providerId="ADAL" clId="{2DF6C130-7A76-4BC9-8773-57DF1B17C3F2}" dt="2024-09-06T19:49:05.701" v="729" actId="47"/>
        <pc:sldMkLst>
          <pc:docMk/>
          <pc:sldMk cId="1445323898" sldId="407"/>
        </pc:sldMkLst>
      </pc:sldChg>
      <pc:sldChg chg="del">
        <pc:chgData name="Carmella Mustachio" userId="bb37c7fb-c9ee-4fbe-8019-9598adb9710c" providerId="ADAL" clId="{2DF6C130-7A76-4BC9-8773-57DF1B17C3F2}" dt="2024-09-06T19:48:55.863" v="725" actId="47"/>
        <pc:sldMkLst>
          <pc:docMk/>
          <pc:sldMk cId="2278640711" sldId="408"/>
        </pc:sldMkLst>
      </pc:sldChg>
      <pc:sldChg chg="del">
        <pc:chgData name="Carmella Mustachio" userId="bb37c7fb-c9ee-4fbe-8019-9598adb9710c" providerId="ADAL" clId="{2DF6C130-7A76-4BC9-8773-57DF1B17C3F2}" dt="2024-09-06T19:48:11.282" v="720" actId="47"/>
        <pc:sldMkLst>
          <pc:docMk/>
          <pc:sldMk cId="2191048575" sldId="410"/>
        </pc:sldMkLst>
      </pc:sldChg>
      <pc:sldChg chg="del">
        <pc:chgData name="Carmella Mustachio" userId="bb37c7fb-c9ee-4fbe-8019-9598adb9710c" providerId="ADAL" clId="{2DF6C130-7A76-4BC9-8773-57DF1B17C3F2}" dt="2024-09-06T19:43:56.170" v="665" actId="47"/>
        <pc:sldMkLst>
          <pc:docMk/>
          <pc:sldMk cId="918143609" sldId="411"/>
        </pc:sldMkLst>
      </pc:sldChg>
      <pc:sldChg chg="del">
        <pc:chgData name="Carmella Mustachio" userId="bb37c7fb-c9ee-4fbe-8019-9598adb9710c" providerId="ADAL" clId="{2DF6C130-7A76-4BC9-8773-57DF1B17C3F2}" dt="2024-09-06T19:44:44.637" v="698" actId="47"/>
        <pc:sldMkLst>
          <pc:docMk/>
          <pc:sldMk cId="640525297" sldId="412"/>
        </pc:sldMkLst>
      </pc:sldChg>
      <pc:sldChg chg="del">
        <pc:chgData name="Carmella Mustachio" userId="bb37c7fb-c9ee-4fbe-8019-9598adb9710c" providerId="ADAL" clId="{2DF6C130-7A76-4BC9-8773-57DF1B17C3F2}" dt="2024-09-06T19:44:39.244" v="694" actId="47"/>
        <pc:sldMkLst>
          <pc:docMk/>
          <pc:sldMk cId="2183644895" sldId="413"/>
        </pc:sldMkLst>
      </pc:sldChg>
      <pc:sldChg chg="del">
        <pc:chgData name="Carmella Mustachio" userId="bb37c7fb-c9ee-4fbe-8019-9598adb9710c" providerId="ADAL" clId="{2DF6C130-7A76-4BC9-8773-57DF1B17C3F2}" dt="2024-09-06T19:45:12.545" v="711" actId="47"/>
        <pc:sldMkLst>
          <pc:docMk/>
          <pc:sldMk cId="2373849849" sldId="414"/>
        </pc:sldMkLst>
      </pc:sldChg>
      <pc:sldChg chg="del">
        <pc:chgData name="Carmella Mustachio" userId="bb37c7fb-c9ee-4fbe-8019-9598adb9710c" providerId="ADAL" clId="{2DF6C130-7A76-4BC9-8773-57DF1B17C3F2}" dt="2024-09-06T19:44:09.359" v="675" actId="47"/>
        <pc:sldMkLst>
          <pc:docMk/>
          <pc:sldMk cId="4032478162" sldId="415"/>
        </pc:sldMkLst>
      </pc:sldChg>
      <pc:sldChg chg="addSp delSp modSp mod">
        <pc:chgData name="Carmella Mustachio" userId="bb37c7fb-c9ee-4fbe-8019-9598adb9710c" providerId="ADAL" clId="{2DF6C130-7A76-4BC9-8773-57DF1B17C3F2}" dt="2024-09-06T19:08:53.679" v="383" actId="34135"/>
        <pc:sldMkLst>
          <pc:docMk/>
          <pc:sldMk cId="896853563" sldId="416"/>
        </pc:sldMkLst>
        <pc:spChg chg="del">
          <ac:chgData name="Carmella Mustachio" userId="bb37c7fb-c9ee-4fbe-8019-9598adb9710c" providerId="ADAL" clId="{2DF6C130-7A76-4BC9-8773-57DF1B17C3F2}" dt="2024-09-06T19:08:38.890" v="372" actId="478"/>
          <ac:spMkLst>
            <pc:docMk/>
            <pc:sldMk cId="896853563" sldId="416"/>
            <ac:spMk id="2" creationId="{775A33FC-AC74-F2DA-D484-96C20002F3F5}"/>
          </ac:spMkLst>
        </pc:spChg>
        <pc:spChg chg="del">
          <ac:chgData name="Carmella Mustachio" userId="bb37c7fb-c9ee-4fbe-8019-9598adb9710c" providerId="ADAL" clId="{2DF6C130-7A76-4BC9-8773-57DF1B17C3F2}" dt="2024-09-06T19:08:40.632" v="374" actId="478"/>
          <ac:spMkLst>
            <pc:docMk/>
            <pc:sldMk cId="896853563" sldId="416"/>
            <ac:spMk id="4" creationId="{26382171-BCAD-FBA7-6B29-C3B850004CB6}"/>
          </ac:spMkLst>
        </pc:spChg>
        <pc:spChg chg="add del mod">
          <ac:chgData name="Carmella Mustachio" userId="bb37c7fb-c9ee-4fbe-8019-9598adb9710c" providerId="ADAL" clId="{2DF6C130-7A76-4BC9-8773-57DF1B17C3F2}" dt="2024-09-06T19:08:39.743" v="373" actId="478"/>
          <ac:spMkLst>
            <pc:docMk/>
            <pc:sldMk cId="896853563" sldId="416"/>
            <ac:spMk id="7" creationId="{A4B59A6A-C7E5-28F2-1F62-0888854A8061}"/>
          </ac:spMkLst>
        </pc:spChg>
        <pc:spChg chg="add del mod">
          <ac:chgData name="Carmella Mustachio" userId="bb37c7fb-c9ee-4fbe-8019-9598adb9710c" providerId="ADAL" clId="{2DF6C130-7A76-4BC9-8773-57DF1B17C3F2}" dt="2024-09-06T19:08:41.141" v="375" actId="478"/>
          <ac:spMkLst>
            <pc:docMk/>
            <pc:sldMk cId="896853563" sldId="416"/>
            <ac:spMk id="9" creationId="{6AA0069D-D039-1801-F14F-EA598130734D}"/>
          </ac:spMkLst>
        </pc:spChg>
        <pc:picChg chg="add mod ord">
          <ac:chgData name="Carmella Mustachio" userId="bb37c7fb-c9ee-4fbe-8019-9598adb9710c" providerId="ADAL" clId="{2DF6C130-7A76-4BC9-8773-57DF1B17C3F2}" dt="2024-09-06T19:08:53.679" v="383" actId="34135"/>
          <ac:picMkLst>
            <pc:docMk/>
            <pc:sldMk cId="896853563" sldId="416"/>
            <ac:picMk id="11" creationId="{7DD9CE12-8C00-FC88-F662-1A8A9E6637D9}"/>
          </ac:picMkLst>
        </pc:picChg>
      </pc:sldChg>
      <pc:sldChg chg="del">
        <pc:chgData name="Carmella Mustachio" userId="bb37c7fb-c9ee-4fbe-8019-9598adb9710c" providerId="ADAL" clId="{2DF6C130-7A76-4BC9-8773-57DF1B17C3F2}" dt="2024-09-06T19:09:42.366" v="397" actId="2696"/>
        <pc:sldMkLst>
          <pc:docMk/>
          <pc:sldMk cId="142979049" sldId="417"/>
        </pc:sldMkLst>
      </pc:sldChg>
      <pc:sldChg chg="del">
        <pc:chgData name="Carmella Mustachio" userId="bb37c7fb-c9ee-4fbe-8019-9598adb9710c" providerId="ADAL" clId="{2DF6C130-7A76-4BC9-8773-57DF1B17C3F2}" dt="2024-09-06T19:10:21.414" v="413" actId="2696"/>
        <pc:sldMkLst>
          <pc:docMk/>
          <pc:sldMk cId="1796172857" sldId="418"/>
        </pc:sldMkLst>
      </pc:sldChg>
      <pc:sldChg chg="del">
        <pc:chgData name="Carmella Mustachio" userId="bb37c7fb-c9ee-4fbe-8019-9598adb9710c" providerId="ADAL" clId="{2DF6C130-7A76-4BC9-8773-57DF1B17C3F2}" dt="2024-09-06T19:10:52.919" v="426" actId="47"/>
        <pc:sldMkLst>
          <pc:docMk/>
          <pc:sldMk cId="2835883339" sldId="419"/>
        </pc:sldMkLst>
      </pc:sldChg>
      <pc:sldChg chg="del">
        <pc:chgData name="Carmella Mustachio" userId="bb37c7fb-c9ee-4fbe-8019-9598adb9710c" providerId="ADAL" clId="{2DF6C130-7A76-4BC9-8773-57DF1B17C3F2}" dt="2024-09-06T19:15:26.681" v="513" actId="47"/>
        <pc:sldMkLst>
          <pc:docMk/>
          <pc:sldMk cId="2330916758" sldId="425"/>
        </pc:sldMkLst>
      </pc:sldChg>
      <pc:sldChg chg="del">
        <pc:chgData name="Carmella Mustachio" userId="bb37c7fb-c9ee-4fbe-8019-9598adb9710c" providerId="ADAL" clId="{2DF6C130-7A76-4BC9-8773-57DF1B17C3F2}" dt="2024-09-06T19:15:58.627" v="527" actId="47"/>
        <pc:sldMkLst>
          <pc:docMk/>
          <pc:sldMk cId="2104675709" sldId="426"/>
        </pc:sldMkLst>
      </pc:sldChg>
      <pc:sldChg chg="del">
        <pc:chgData name="Carmella Mustachio" userId="bb37c7fb-c9ee-4fbe-8019-9598adb9710c" providerId="ADAL" clId="{2DF6C130-7A76-4BC9-8773-57DF1B17C3F2}" dt="2024-09-06T19:43:34.138" v="655" actId="47"/>
        <pc:sldMkLst>
          <pc:docMk/>
          <pc:sldMk cId="2456157974" sldId="432"/>
        </pc:sldMkLst>
      </pc:sldChg>
      <pc:sldChg chg="add del">
        <pc:chgData name="Carmella Mustachio" userId="bb37c7fb-c9ee-4fbe-8019-9598adb9710c" providerId="ADAL" clId="{2DF6C130-7A76-4BC9-8773-57DF1B17C3F2}" dt="2024-09-06T19:50:48.054" v="802" actId="47"/>
        <pc:sldMkLst>
          <pc:docMk/>
          <pc:sldMk cId="2171468020" sldId="433"/>
        </pc:sldMkLst>
      </pc:sldChg>
      <pc:sldChg chg="del">
        <pc:chgData name="Carmella Mustachio" userId="bb37c7fb-c9ee-4fbe-8019-9598adb9710c" providerId="ADAL" clId="{2DF6C130-7A76-4BC9-8773-57DF1B17C3F2}" dt="2024-09-06T19:50:24.287" v="783" actId="47"/>
        <pc:sldMkLst>
          <pc:docMk/>
          <pc:sldMk cId="3836118050" sldId="435"/>
        </pc:sldMkLst>
      </pc:sldChg>
      <pc:sldChg chg="add del">
        <pc:chgData name="Carmella Mustachio" userId="bb37c7fb-c9ee-4fbe-8019-9598adb9710c" providerId="ADAL" clId="{2DF6C130-7A76-4BC9-8773-57DF1B17C3F2}" dt="2024-09-06T19:50:45.160" v="801" actId="47"/>
        <pc:sldMkLst>
          <pc:docMk/>
          <pc:sldMk cId="2370299186" sldId="436"/>
        </pc:sldMkLst>
      </pc:sldChg>
      <pc:sldChg chg="del">
        <pc:chgData name="Carmella Mustachio" userId="bb37c7fb-c9ee-4fbe-8019-9598adb9710c" providerId="ADAL" clId="{2DF6C130-7A76-4BC9-8773-57DF1B17C3F2}" dt="2024-09-06T19:50:07.302" v="772" actId="47"/>
        <pc:sldMkLst>
          <pc:docMk/>
          <pc:sldMk cId="2309938692" sldId="437"/>
        </pc:sldMkLst>
      </pc:sldChg>
      <pc:sldChg chg="del">
        <pc:chgData name="Carmella Mustachio" userId="bb37c7fb-c9ee-4fbe-8019-9598adb9710c" providerId="ADAL" clId="{2DF6C130-7A76-4BC9-8773-57DF1B17C3F2}" dt="2024-09-06T19:05:46.085" v="315" actId="2696"/>
        <pc:sldMkLst>
          <pc:docMk/>
          <pc:sldMk cId="1872552576" sldId="438"/>
        </pc:sldMkLst>
      </pc:sldChg>
      <pc:sldChg chg="del">
        <pc:chgData name="Carmella Mustachio" userId="bb37c7fb-c9ee-4fbe-8019-9598adb9710c" providerId="ADAL" clId="{2DF6C130-7A76-4BC9-8773-57DF1B17C3F2}" dt="2024-09-06T19:51:09.752" v="815" actId="47"/>
        <pc:sldMkLst>
          <pc:docMk/>
          <pc:sldMk cId="4187541925" sldId="439"/>
        </pc:sldMkLst>
      </pc:sldChg>
      <pc:sldChg chg="del">
        <pc:chgData name="Carmella Mustachio" userId="bb37c7fb-c9ee-4fbe-8019-9598adb9710c" providerId="ADAL" clId="{2DF6C130-7A76-4BC9-8773-57DF1B17C3F2}" dt="2024-09-06T19:49:50.748" v="760" actId="47"/>
        <pc:sldMkLst>
          <pc:docMk/>
          <pc:sldMk cId="1655311444" sldId="441"/>
        </pc:sldMkLst>
      </pc:sldChg>
      <pc:sldChg chg="del">
        <pc:chgData name="Carmella Mustachio" userId="bb37c7fb-c9ee-4fbe-8019-9598adb9710c" providerId="ADAL" clId="{2DF6C130-7A76-4BC9-8773-57DF1B17C3F2}" dt="2024-09-06T19:44:24.084" v="685" actId="47"/>
        <pc:sldMkLst>
          <pc:docMk/>
          <pc:sldMk cId="3574309835" sldId="443"/>
        </pc:sldMkLst>
      </pc:sldChg>
      <pc:sldChg chg="del">
        <pc:chgData name="Carmella Mustachio" userId="bb37c7fb-c9ee-4fbe-8019-9598adb9710c" providerId="ADAL" clId="{2DF6C130-7A76-4BC9-8773-57DF1B17C3F2}" dt="2024-09-06T19:51:02.051" v="810" actId="47"/>
        <pc:sldMkLst>
          <pc:docMk/>
          <pc:sldMk cId="977783468" sldId="444"/>
        </pc:sldMkLst>
      </pc:sldChg>
      <pc:sldChg chg="del">
        <pc:chgData name="Carmella Mustachio" userId="bb37c7fb-c9ee-4fbe-8019-9598adb9710c" providerId="ADAL" clId="{2DF6C130-7A76-4BC9-8773-57DF1B17C3F2}" dt="2024-09-06T19:48:49.391" v="722" actId="47"/>
        <pc:sldMkLst>
          <pc:docMk/>
          <pc:sldMk cId="1810478246" sldId="445"/>
        </pc:sldMkLst>
      </pc:sldChg>
      <pc:sldChg chg="del">
        <pc:chgData name="Carmella Mustachio" userId="bb37c7fb-c9ee-4fbe-8019-9598adb9710c" providerId="ADAL" clId="{2DF6C130-7A76-4BC9-8773-57DF1B17C3F2}" dt="2024-09-06T18:58:45.915" v="182" actId="47"/>
        <pc:sldMkLst>
          <pc:docMk/>
          <pc:sldMk cId="543586248" sldId="446"/>
        </pc:sldMkLst>
      </pc:sldChg>
      <pc:sldChg chg="del">
        <pc:chgData name="Carmella Mustachio" userId="bb37c7fb-c9ee-4fbe-8019-9598adb9710c" providerId="ADAL" clId="{2DF6C130-7A76-4BC9-8773-57DF1B17C3F2}" dt="2024-09-06T18:59:32.810" v="195" actId="47"/>
        <pc:sldMkLst>
          <pc:docMk/>
          <pc:sldMk cId="3177341544" sldId="447"/>
        </pc:sldMkLst>
      </pc:sldChg>
      <pc:sldChg chg="del">
        <pc:chgData name="Carmella Mustachio" userId="bb37c7fb-c9ee-4fbe-8019-9598adb9710c" providerId="ADAL" clId="{2DF6C130-7A76-4BC9-8773-57DF1B17C3F2}" dt="2024-09-06T19:49:47.028" v="757" actId="47"/>
        <pc:sldMkLst>
          <pc:docMk/>
          <pc:sldMk cId="2470678482" sldId="448"/>
        </pc:sldMkLst>
      </pc:sldChg>
      <pc:sldChg chg="del">
        <pc:chgData name="Carmella Mustachio" userId="bb37c7fb-c9ee-4fbe-8019-9598adb9710c" providerId="ADAL" clId="{2DF6C130-7A76-4BC9-8773-57DF1B17C3F2}" dt="2024-09-06T19:11:31.940" v="440" actId="47"/>
        <pc:sldMkLst>
          <pc:docMk/>
          <pc:sldMk cId="529687053" sldId="449"/>
        </pc:sldMkLst>
      </pc:sldChg>
      <pc:sldChg chg="del">
        <pc:chgData name="Carmella Mustachio" userId="bb37c7fb-c9ee-4fbe-8019-9598adb9710c" providerId="ADAL" clId="{2DF6C130-7A76-4BC9-8773-57DF1B17C3F2}" dt="2024-09-06T19:12:16.011" v="456" actId="2696"/>
        <pc:sldMkLst>
          <pc:docMk/>
          <pc:sldMk cId="1846861174" sldId="450"/>
        </pc:sldMkLst>
      </pc:sldChg>
      <pc:sldChg chg="del">
        <pc:chgData name="Carmella Mustachio" userId="bb37c7fb-c9ee-4fbe-8019-9598adb9710c" providerId="ADAL" clId="{2DF6C130-7A76-4BC9-8773-57DF1B17C3F2}" dt="2024-09-06T19:14:26.839" v="485" actId="47"/>
        <pc:sldMkLst>
          <pc:docMk/>
          <pc:sldMk cId="1320742945" sldId="452"/>
        </pc:sldMkLst>
      </pc:sldChg>
      <pc:sldChg chg="del">
        <pc:chgData name="Carmella Mustachio" userId="bb37c7fb-c9ee-4fbe-8019-9598adb9710c" providerId="ADAL" clId="{2DF6C130-7A76-4BC9-8773-57DF1B17C3F2}" dt="2024-09-06T19:14:49.649" v="497" actId="47"/>
        <pc:sldMkLst>
          <pc:docMk/>
          <pc:sldMk cId="3647406178" sldId="453"/>
        </pc:sldMkLst>
      </pc:sldChg>
      <pc:sldChg chg="del">
        <pc:chgData name="Carmella Mustachio" userId="bb37c7fb-c9ee-4fbe-8019-9598adb9710c" providerId="ADAL" clId="{2DF6C130-7A76-4BC9-8773-57DF1B17C3F2}" dt="2024-09-06T19:16:33.639" v="541" actId="47"/>
        <pc:sldMkLst>
          <pc:docMk/>
          <pc:sldMk cId="3966591391" sldId="454"/>
        </pc:sldMkLst>
      </pc:sldChg>
      <pc:sldChg chg="del">
        <pc:chgData name="Carmella Mustachio" userId="bb37c7fb-c9ee-4fbe-8019-9598adb9710c" providerId="ADAL" clId="{2DF6C130-7A76-4BC9-8773-57DF1B17C3F2}" dt="2024-09-06T19:17:16.304" v="556" actId="47"/>
        <pc:sldMkLst>
          <pc:docMk/>
          <pc:sldMk cId="3694811676" sldId="455"/>
        </pc:sldMkLst>
      </pc:sldChg>
      <pc:sldChg chg="addSp delSp modSp mod">
        <pc:chgData name="Carmella Mustachio" userId="bb37c7fb-c9ee-4fbe-8019-9598adb9710c" providerId="ADAL" clId="{2DF6C130-7A76-4BC9-8773-57DF1B17C3F2}" dt="2024-09-06T18:24:25.266" v="50" actId="34135"/>
        <pc:sldMkLst>
          <pc:docMk/>
          <pc:sldMk cId="2914393097" sldId="458"/>
        </pc:sldMkLst>
        <pc:spChg chg="del">
          <ac:chgData name="Carmella Mustachio" userId="bb37c7fb-c9ee-4fbe-8019-9598adb9710c" providerId="ADAL" clId="{2DF6C130-7A76-4BC9-8773-57DF1B17C3F2}" dt="2024-09-06T18:24:08.137" v="41" actId="478"/>
          <ac:spMkLst>
            <pc:docMk/>
            <pc:sldMk cId="2914393097" sldId="458"/>
            <ac:spMk id="7" creationId="{555E4AFD-6920-AB9A-715A-525A18EF51C3}"/>
          </ac:spMkLst>
        </pc:spChg>
        <pc:spChg chg="add del mod">
          <ac:chgData name="Carmella Mustachio" userId="bb37c7fb-c9ee-4fbe-8019-9598adb9710c" providerId="ADAL" clId="{2DF6C130-7A76-4BC9-8773-57DF1B17C3F2}" dt="2024-09-06T18:24:11.168" v="42" actId="478"/>
          <ac:spMkLst>
            <pc:docMk/>
            <pc:sldMk cId="2914393097" sldId="458"/>
            <ac:spMk id="14" creationId="{89BA157C-DCA6-B225-13BC-F9D6ABF63727}"/>
          </ac:spMkLst>
        </pc:spChg>
        <pc:graphicFrameChg chg="add del mod">
          <ac:chgData name="Carmella Mustachio" userId="bb37c7fb-c9ee-4fbe-8019-9598adb9710c" providerId="ADAL" clId="{2DF6C130-7A76-4BC9-8773-57DF1B17C3F2}" dt="2024-09-06T18:23:27.153" v="29"/>
          <ac:graphicFrameMkLst>
            <pc:docMk/>
            <pc:sldMk cId="2914393097" sldId="458"/>
            <ac:graphicFrameMk id="4" creationId="{6A028491-647A-B5E0-549E-31E0C7BE4B22}"/>
          </ac:graphicFrameMkLst>
        </pc:graphicFrameChg>
        <pc:graphicFrameChg chg="add mod">
          <ac:chgData name="Carmella Mustachio" userId="bb37c7fb-c9ee-4fbe-8019-9598adb9710c" providerId="ADAL" clId="{2DF6C130-7A76-4BC9-8773-57DF1B17C3F2}" dt="2024-09-06T18:23:25.487" v="22" actId="1076"/>
          <ac:graphicFrameMkLst>
            <pc:docMk/>
            <pc:sldMk cId="2914393097" sldId="458"/>
            <ac:graphicFrameMk id="10" creationId="{54F36B84-1A56-CF99-8FE9-A65D84A0F46E}"/>
          </ac:graphicFrameMkLst>
        </pc:graphicFrameChg>
        <pc:picChg chg="add del mod">
          <ac:chgData name="Carmella Mustachio" userId="bb37c7fb-c9ee-4fbe-8019-9598adb9710c" providerId="ADAL" clId="{2DF6C130-7A76-4BC9-8773-57DF1B17C3F2}" dt="2024-09-06T18:23:27.582" v="32"/>
          <ac:picMkLst>
            <pc:docMk/>
            <pc:sldMk cId="2914393097" sldId="458"/>
            <ac:picMk id="3" creationId="{1A18EA3B-2C16-5350-44B1-96C4A885714E}"/>
          </ac:picMkLst>
        </pc:picChg>
        <pc:picChg chg="add del mod ord">
          <ac:chgData name="Carmella Mustachio" userId="bb37c7fb-c9ee-4fbe-8019-9598adb9710c" providerId="ADAL" clId="{2DF6C130-7A76-4BC9-8773-57DF1B17C3F2}" dt="2024-09-06T18:23:48.467" v="40" actId="478"/>
          <ac:picMkLst>
            <pc:docMk/>
            <pc:sldMk cId="2914393097" sldId="458"/>
            <ac:picMk id="12" creationId="{1276D664-AA91-F497-F611-F64ECEAFF308}"/>
          </ac:picMkLst>
        </pc:picChg>
        <pc:picChg chg="add mod ord">
          <ac:chgData name="Carmella Mustachio" userId="bb37c7fb-c9ee-4fbe-8019-9598adb9710c" providerId="ADAL" clId="{2DF6C130-7A76-4BC9-8773-57DF1B17C3F2}" dt="2024-09-06T18:24:25.266" v="50" actId="34135"/>
          <ac:picMkLst>
            <pc:docMk/>
            <pc:sldMk cId="2914393097" sldId="458"/>
            <ac:picMk id="16" creationId="{66E776F2-9BE1-1F84-34CB-E387767B4565}"/>
          </ac:picMkLst>
        </pc:picChg>
      </pc:sldChg>
      <pc:sldChg chg="del">
        <pc:chgData name="Carmella Mustachio" userId="bb37c7fb-c9ee-4fbe-8019-9598adb9710c" providerId="ADAL" clId="{2DF6C130-7A76-4BC9-8773-57DF1B17C3F2}" dt="2024-09-06T19:41:33.976" v="593" actId="47"/>
        <pc:sldMkLst>
          <pc:docMk/>
          <pc:sldMk cId="3347718115" sldId="874"/>
        </pc:sldMkLst>
      </pc:sldChg>
      <pc:sldChg chg="del">
        <pc:chgData name="Carmella Mustachio" userId="bb37c7fb-c9ee-4fbe-8019-9598adb9710c" providerId="ADAL" clId="{2DF6C130-7A76-4BC9-8773-57DF1B17C3F2}" dt="2024-09-06T19:41:13.554" v="584" actId="47"/>
        <pc:sldMkLst>
          <pc:docMk/>
          <pc:sldMk cId="1024958513" sldId="877"/>
        </pc:sldMkLst>
      </pc:sldChg>
      <pc:sldChg chg="del">
        <pc:chgData name="Carmella Mustachio" userId="bb37c7fb-c9ee-4fbe-8019-9598adb9710c" providerId="ADAL" clId="{2DF6C130-7A76-4BC9-8773-57DF1B17C3F2}" dt="2024-09-06T19:49:10.442" v="733" actId="47"/>
        <pc:sldMkLst>
          <pc:docMk/>
          <pc:sldMk cId="106650907" sldId="878"/>
        </pc:sldMkLst>
      </pc:sldChg>
      <pc:sldChg chg="del">
        <pc:chgData name="Carmella Mustachio" userId="bb37c7fb-c9ee-4fbe-8019-9598adb9710c" providerId="ADAL" clId="{2DF6C130-7A76-4BC9-8773-57DF1B17C3F2}" dt="2024-09-06T19:49:29.604" v="744" actId="47"/>
        <pc:sldMkLst>
          <pc:docMk/>
          <pc:sldMk cId="495154474" sldId="879"/>
        </pc:sldMkLst>
      </pc:sldChg>
      <pc:sldChg chg="addSp delSp modSp new mod">
        <pc:chgData name="Carmella Mustachio" userId="bb37c7fb-c9ee-4fbe-8019-9598adb9710c" providerId="ADAL" clId="{2DF6C130-7A76-4BC9-8773-57DF1B17C3F2}" dt="2024-09-06T18:25:42.703" v="80" actId="34135"/>
        <pc:sldMkLst>
          <pc:docMk/>
          <pc:sldMk cId="418457623" sldId="880"/>
        </pc:sldMkLst>
        <pc:spChg chg="del">
          <ac:chgData name="Carmella Mustachio" userId="bb37c7fb-c9ee-4fbe-8019-9598adb9710c" providerId="ADAL" clId="{2DF6C130-7A76-4BC9-8773-57DF1B17C3F2}" dt="2024-09-06T18:25:14.747" v="72" actId="478"/>
          <ac:spMkLst>
            <pc:docMk/>
            <pc:sldMk cId="418457623" sldId="880"/>
            <ac:spMk id="4" creationId="{7B0C382A-7CC3-9331-0B2D-B0AB0FF3BFB6}"/>
          </ac:spMkLst>
        </pc:spChg>
        <pc:picChg chg="add mod ord">
          <ac:chgData name="Carmella Mustachio" userId="bb37c7fb-c9ee-4fbe-8019-9598adb9710c" providerId="ADAL" clId="{2DF6C130-7A76-4BC9-8773-57DF1B17C3F2}" dt="2024-09-06T18:25:42.703" v="80" actId="34135"/>
          <ac:picMkLst>
            <pc:docMk/>
            <pc:sldMk cId="418457623" sldId="880"/>
            <ac:picMk id="6" creationId="{4845B7EB-584B-64AA-39E0-690C81D20405}"/>
          </ac:picMkLst>
        </pc:picChg>
      </pc:sldChg>
      <pc:sldChg chg="new del">
        <pc:chgData name="Carmella Mustachio" userId="bb37c7fb-c9ee-4fbe-8019-9598adb9710c" providerId="ADAL" clId="{2DF6C130-7A76-4BC9-8773-57DF1B17C3F2}" dt="2024-09-06T18:25:06.063" v="70" actId="47"/>
        <pc:sldMkLst>
          <pc:docMk/>
          <pc:sldMk cId="2113450068" sldId="880"/>
        </pc:sldMkLst>
      </pc:sldChg>
      <pc:sldChg chg="addSp delSp modSp add mod">
        <pc:chgData name="Carmella Mustachio" userId="bb37c7fb-c9ee-4fbe-8019-9598adb9710c" providerId="ADAL" clId="{2DF6C130-7A76-4BC9-8773-57DF1B17C3F2}" dt="2024-09-06T18:51:43.037" v="91" actId="34135"/>
        <pc:sldMkLst>
          <pc:docMk/>
          <pc:sldMk cId="207924104" sldId="881"/>
        </pc:sldMkLst>
        <pc:picChg chg="add mod ord">
          <ac:chgData name="Carmella Mustachio" userId="bb37c7fb-c9ee-4fbe-8019-9598adb9710c" providerId="ADAL" clId="{2DF6C130-7A76-4BC9-8773-57DF1B17C3F2}" dt="2024-09-06T18:51:43.037" v="91" actId="34135"/>
          <ac:picMkLst>
            <pc:docMk/>
            <pc:sldMk cId="207924104" sldId="881"/>
            <ac:picMk id="5" creationId="{AD76E4A7-1C75-8B87-27D0-928BB3DD69F8}"/>
          </ac:picMkLst>
        </pc:picChg>
        <pc:picChg chg="del mod">
          <ac:chgData name="Carmella Mustachio" userId="bb37c7fb-c9ee-4fbe-8019-9598adb9710c" providerId="ADAL" clId="{2DF6C130-7A76-4BC9-8773-57DF1B17C3F2}" dt="2024-09-06T18:51:24.515" v="84" actId="478"/>
          <ac:picMkLst>
            <pc:docMk/>
            <pc:sldMk cId="207924104" sldId="881"/>
            <ac:picMk id="6" creationId="{4845B7EB-584B-64AA-39E0-690C81D20405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8:52:54.664" v="105" actId="34135"/>
        <pc:sldMkLst>
          <pc:docMk/>
          <pc:sldMk cId="3773045821" sldId="882"/>
        </pc:sldMkLst>
        <pc:picChg chg="del mod">
          <ac:chgData name="Carmella Mustachio" userId="bb37c7fb-c9ee-4fbe-8019-9598adb9710c" providerId="ADAL" clId="{2DF6C130-7A76-4BC9-8773-57DF1B17C3F2}" dt="2024-09-06T18:52:11.982" v="97" actId="478"/>
          <ac:picMkLst>
            <pc:docMk/>
            <pc:sldMk cId="3773045821" sldId="882"/>
            <ac:picMk id="5" creationId="{AD76E4A7-1C75-8B87-27D0-928BB3DD69F8}"/>
          </ac:picMkLst>
        </pc:picChg>
        <pc:picChg chg="add mod ord">
          <ac:chgData name="Carmella Mustachio" userId="bb37c7fb-c9ee-4fbe-8019-9598adb9710c" providerId="ADAL" clId="{2DF6C130-7A76-4BC9-8773-57DF1B17C3F2}" dt="2024-09-06T18:52:54.664" v="105" actId="34135"/>
          <ac:picMkLst>
            <pc:docMk/>
            <pc:sldMk cId="3773045821" sldId="882"/>
            <ac:picMk id="6" creationId="{D7B86074-064B-3B17-35B3-0DE2CDFF5945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8:54:30.498" v="123" actId="34135"/>
        <pc:sldMkLst>
          <pc:docMk/>
          <pc:sldMk cId="3969764645" sldId="883"/>
        </pc:sldMkLst>
        <pc:picChg chg="add mod ord">
          <ac:chgData name="Carmella Mustachio" userId="bb37c7fb-c9ee-4fbe-8019-9598adb9710c" providerId="ADAL" clId="{2DF6C130-7A76-4BC9-8773-57DF1B17C3F2}" dt="2024-09-06T18:54:30.498" v="123" actId="34135"/>
          <ac:picMkLst>
            <pc:docMk/>
            <pc:sldMk cId="3969764645" sldId="883"/>
            <ac:picMk id="5" creationId="{03E743EF-3D22-B7CD-CA6A-2F164ADADAB6}"/>
          </ac:picMkLst>
        </pc:picChg>
        <pc:picChg chg="del mod">
          <ac:chgData name="Carmella Mustachio" userId="bb37c7fb-c9ee-4fbe-8019-9598adb9710c" providerId="ADAL" clId="{2DF6C130-7A76-4BC9-8773-57DF1B17C3F2}" dt="2024-09-06T18:53:57.525" v="111" actId="478"/>
          <ac:picMkLst>
            <pc:docMk/>
            <pc:sldMk cId="3969764645" sldId="883"/>
            <ac:picMk id="6" creationId="{D7B86074-064B-3B17-35B3-0DE2CDFF5945}"/>
          </ac:picMkLst>
        </pc:picChg>
      </pc:sldChg>
      <pc:sldChg chg="addSp delSp modSp add mod">
        <pc:chgData name="Carmella Mustachio" userId="bb37c7fb-c9ee-4fbe-8019-9598adb9710c" providerId="ADAL" clId="{2DF6C130-7A76-4BC9-8773-57DF1B17C3F2}" dt="2024-09-06T18:55:32.467" v="135" actId="34135"/>
        <pc:sldMkLst>
          <pc:docMk/>
          <pc:sldMk cId="1917700635" sldId="884"/>
        </pc:sldMkLst>
        <pc:picChg chg="del mod">
          <ac:chgData name="Carmella Mustachio" userId="bb37c7fb-c9ee-4fbe-8019-9598adb9710c" providerId="ADAL" clId="{2DF6C130-7A76-4BC9-8773-57DF1B17C3F2}" dt="2024-09-06T18:55:21.250" v="127" actId="478"/>
          <ac:picMkLst>
            <pc:docMk/>
            <pc:sldMk cId="1917700635" sldId="884"/>
            <ac:picMk id="5" creationId="{03E743EF-3D22-B7CD-CA6A-2F164ADADAB6}"/>
          </ac:picMkLst>
        </pc:picChg>
        <pc:picChg chg="add mod ord">
          <ac:chgData name="Carmella Mustachio" userId="bb37c7fb-c9ee-4fbe-8019-9598adb9710c" providerId="ADAL" clId="{2DF6C130-7A76-4BC9-8773-57DF1B17C3F2}" dt="2024-09-06T18:55:32.467" v="135" actId="34135"/>
          <ac:picMkLst>
            <pc:docMk/>
            <pc:sldMk cId="1917700635" sldId="884"/>
            <ac:picMk id="6" creationId="{0276C62A-1769-A0C0-C1B8-EE86666A0201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8:57:07.502" v="154" actId="34135"/>
        <pc:sldMkLst>
          <pc:docMk/>
          <pc:sldMk cId="1194020795" sldId="885"/>
        </pc:sldMkLst>
        <pc:picChg chg="add mod ord">
          <ac:chgData name="Carmella Mustachio" userId="bb37c7fb-c9ee-4fbe-8019-9598adb9710c" providerId="ADAL" clId="{2DF6C130-7A76-4BC9-8773-57DF1B17C3F2}" dt="2024-09-06T18:57:07.502" v="154" actId="34135"/>
          <ac:picMkLst>
            <pc:docMk/>
            <pc:sldMk cId="1194020795" sldId="885"/>
            <ac:picMk id="5" creationId="{748B1F5A-87D5-7655-6952-A224A4098E1E}"/>
          </ac:picMkLst>
        </pc:picChg>
        <pc:picChg chg="del mod">
          <ac:chgData name="Carmella Mustachio" userId="bb37c7fb-c9ee-4fbe-8019-9598adb9710c" providerId="ADAL" clId="{2DF6C130-7A76-4BC9-8773-57DF1B17C3F2}" dt="2024-09-06T18:55:48.596" v="141" actId="478"/>
          <ac:picMkLst>
            <pc:docMk/>
            <pc:sldMk cId="1194020795" sldId="885"/>
            <ac:picMk id="6" creationId="{0276C62A-1769-A0C0-C1B8-EE86666A0201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8:57:29.645" v="167" actId="34135"/>
        <pc:sldMkLst>
          <pc:docMk/>
          <pc:sldMk cId="3981865891" sldId="886"/>
        </pc:sldMkLst>
        <pc:picChg chg="del mod">
          <ac:chgData name="Carmella Mustachio" userId="bb37c7fb-c9ee-4fbe-8019-9598adb9710c" providerId="ADAL" clId="{2DF6C130-7A76-4BC9-8773-57DF1B17C3F2}" dt="2024-09-06T18:57:17.951" v="159" actId="478"/>
          <ac:picMkLst>
            <pc:docMk/>
            <pc:sldMk cId="3981865891" sldId="886"/>
            <ac:picMk id="5" creationId="{748B1F5A-87D5-7655-6952-A224A4098E1E}"/>
          </ac:picMkLst>
        </pc:picChg>
        <pc:picChg chg="add mod ord">
          <ac:chgData name="Carmella Mustachio" userId="bb37c7fb-c9ee-4fbe-8019-9598adb9710c" providerId="ADAL" clId="{2DF6C130-7A76-4BC9-8773-57DF1B17C3F2}" dt="2024-09-06T18:57:29.645" v="167" actId="34135"/>
          <ac:picMkLst>
            <pc:docMk/>
            <pc:sldMk cId="3981865891" sldId="886"/>
            <ac:picMk id="6" creationId="{AB1092BE-CEE4-4C90-DCDA-F3124355AAEE}"/>
          </ac:picMkLst>
        </pc:picChg>
      </pc:sldChg>
      <pc:sldChg chg="addSp delSp modSp add mod">
        <pc:chgData name="Carmella Mustachio" userId="bb37c7fb-c9ee-4fbe-8019-9598adb9710c" providerId="ADAL" clId="{2DF6C130-7A76-4BC9-8773-57DF1B17C3F2}" dt="2024-09-06T18:58:42.558" v="181" actId="34135"/>
        <pc:sldMkLst>
          <pc:docMk/>
          <pc:sldMk cId="1418606068" sldId="887"/>
        </pc:sldMkLst>
        <pc:picChg chg="add mod ord">
          <ac:chgData name="Carmella Mustachio" userId="bb37c7fb-c9ee-4fbe-8019-9598adb9710c" providerId="ADAL" clId="{2DF6C130-7A76-4BC9-8773-57DF1B17C3F2}" dt="2024-09-06T18:58:42.558" v="181" actId="34135"/>
          <ac:picMkLst>
            <pc:docMk/>
            <pc:sldMk cId="1418606068" sldId="887"/>
            <ac:picMk id="5" creationId="{03A341A6-8D6E-2671-39EC-FD509B10BABF}"/>
          </ac:picMkLst>
        </pc:picChg>
        <pc:picChg chg="del mod">
          <ac:chgData name="Carmella Mustachio" userId="bb37c7fb-c9ee-4fbe-8019-9598adb9710c" providerId="ADAL" clId="{2DF6C130-7A76-4BC9-8773-57DF1B17C3F2}" dt="2024-09-06T18:58:29.672" v="171" actId="478"/>
          <ac:picMkLst>
            <pc:docMk/>
            <pc:sldMk cId="1418606068" sldId="887"/>
            <ac:picMk id="6" creationId="{AB1092BE-CEE4-4C90-DCDA-F3124355AAEE}"/>
          </ac:picMkLst>
        </pc:picChg>
      </pc:sldChg>
      <pc:sldChg chg="add del">
        <pc:chgData name="Carmella Mustachio" userId="bb37c7fb-c9ee-4fbe-8019-9598adb9710c" providerId="ADAL" clId="{2DF6C130-7A76-4BC9-8773-57DF1B17C3F2}" dt="2024-09-06T18:59:33.512" v="196" actId="47"/>
        <pc:sldMkLst>
          <pc:docMk/>
          <pc:sldMk cId="436861922" sldId="888"/>
        </pc:sldMkLst>
      </pc:sldChg>
      <pc:sldChg chg="addSp delSp modSp add mod">
        <pc:chgData name="Carmella Mustachio" userId="bb37c7fb-c9ee-4fbe-8019-9598adb9710c" providerId="ADAL" clId="{2DF6C130-7A76-4BC9-8773-57DF1B17C3F2}" dt="2024-09-06T18:59:28.361" v="194" actId="34135"/>
        <pc:sldMkLst>
          <pc:docMk/>
          <pc:sldMk cId="841545394" sldId="889"/>
        </pc:sldMkLst>
        <pc:picChg chg="del mod">
          <ac:chgData name="Carmella Mustachio" userId="bb37c7fb-c9ee-4fbe-8019-9598adb9710c" providerId="ADAL" clId="{2DF6C130-7A76-4BC9-8773-57DF1B17C3F2}" dt="2024-09-06T18:59:13.611" v="186" actId="478"/>
          <ac:picMkLst>
            <pc:docMk/>
            <pc:sldMk cId="841545394" sldId="889"/>
            <ac:picMk id="5" creationId="{03A341A6-8D6E-2671-39EC-FD509B10BABF}"/>
          </ac:picMkLst>
        </pc:picChg>
        <pc:picChg chg="add mod ord">
          <ac:chgData name="Carmella Mustachio" userId="bb37c7fb-c9ee-4fbe-8019-9598adb9710c" providerId="ADAL" clId="{2DF6C130-7A76-4BC9-8773-57DF1B17C3F2}" dt="2024-09-06T18:59:28.361" v="194" actId="34135"/>
          <ac:picMkLst>
            <pc:docMk/>
            <pc:sldMk cId="841545394" sldId="889"/>
            <ac:picMk id="6" creationId="{F235012B-AB7B-2CCC-B7EA-5B590D4B223B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8:59:56.595" v="209" actId="34135"/>
        <pc:sldMkLst>
          <pc:docMk/>
          <pc:sldMk cId="1488670637" sldId="890"/>
        </pc:sldMkLst>
        <pc:picChg chg="add mod ord">
          <ac:chgData name="Carmella Mustachio" userId="bb37c7fb-c9ee-4fbe-8019-9598adb9710c" providerId="ADAL" clId="{2DF6C130-7A76-4BC9-8773-57DF1B17C3F2}" dt="2024-09-06T18:59:56.595" v="209" actId="34135"/>
          <ac:picMkLst>
            <pc:docMk/>
            <pc:sldMk cId="1488670637" sldId="890"/>
            <ac:picMk id="5" creationId="{CE907690-ACBC-31B7-529F-6D840E991B4E}"/>
          </ac:picMkLst>
        </pc:picChg>
        <pc:picChg chg="del mod">
          <ac:chgData name="Carmella Mustachio" userId="bb37c7fb-c9ee-4fbe-8019-9598adb9710c" providerId="ADAL" clId="{2DF6C130-7A76-4BC9-8773-57DF1B17C3F2}" dt="2024-09-06T18:59:40.194" v="201" actId="478"/>
          <ac:picMkLst>
            <pc:docMk/>
            <pc:sldMk cId="1488670637" sldId="890"/>
            <ac:picMk id="6" creationId="{F235012B-AB7B-2CCC-B7EA-5B590D4B223B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1:11.808" v="239" actId="34135"/>
        <pc:sldMkLst>
          <pc:docMk/>
          <pc:sldMk cId="3424378544" sldId="891"/>
        </pc:sldMkLst>
        <pc:picChg chg="del mod">
          <ac:chgData name="Carmella Mustachio" userId="bb37c7fb-c9ee-4fbe-8019-9598adb9710c" providerId="ADAL" clId="{2DF6C130-7A76-4BC9-8773-57DF1B17C3F2}" dt="2024-09-06T19:00:54.941" v="229" actId="478"/>
          <ac:picMkLst>
            <pc:docMk/>
            <pc:sldMk cId="3424378544" sldId="891"/>
            <ac:picMk id="5" creationId="{CE907690-ACBC-31B7-529F-6D840E991B4E}"/>
          </ac:picMkLst>
        </pc:picChg>
        <pc:picChg chg="add mod ord">
          <ac:chgData name="Carmella Mustachio" userId="bb37c7fb-c9ee-4fbe-8019-9598adb9710c" providerId="ADAL" clId="{2DF6C130-7A76-4BC9-8773-57DF1B17C3F2}" dt="2024-09-06T19:01:11.808" v="239" actId="34135"/>
          <ac:picMkLst>
            <pc:docMk/>
            <pc:sldMk cId="3424378544" sldId="891"/>
            <ac:picMk id="6" creationId="{D94E6736-1A51-E32E-9EBE-2603C4FFBB71}"/>
          </ac:picMkLst>
        </pc:picChg>
      </pc:sldChg>
      <pc:sldChg chg="addSp delSp modSp add mod">
        <pc:chgData name="Carmella Mustachio" userId="bb37c7fb-c9ee-4fbe-8019-9598adb9710c" providerId="ADAL" clId="{2DF6C130-7A76-4BC9-8773-57DF1B17C3F2}" dt="2024-09-06T19:01:39.121" v="251" actId="34135"/>
        <pc:sldMkLst>
          <pc:docMk/>
          <pc:sldMk cId="265010035" sldId="892"/>
        </pc:sldMkLst>
        <pc:picChg chg="add mod ord">
          <ac:chgData name="Carmella Mustachio" userId="bb37c7fb-c9ee-4fbe-8019-9598adb9710c" providerId="ADAL" clId="{2DF6C130-7A76-4BC9-8773-57DF1B17C3F2}" dt="2024-09-06T19:01:39.121" v="251" actId="34135"/>
          <ac:picMkLst>
            <pc:docMk/>
            <pc:sldMk cId="265010035" sldId="892"/>
            <ac:picMk id="5" creationId="{7EEF135D-F558-79F5-1185-66B9DE00B774}"/>
          </ac:picMkLst>
        </pc:picChg>
        <pc:picChg chg="del mod">
          <ac:chgData name="Carmella Mustachio" userId="bb37c7fb-c9ee-4fbe-8019-9598adb9710c" providerId="ADAL" clId="{2DF6C130-7A76-4BC9-8773-57DF1B17C3F2}" dt="2024-09-06T19:01:22.871" v="243" actId="478"/>
          <ac:picMkLst>
            <pc:docMk/>
            <pc:sldMk cId="265010035" sldId="892"/>
            <ac:picMk id="6" creationId="{D94E6736-1A51-E32E-9EBE-2603C4FFBB71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2:25.597" v="265" actId="34135"/>
        <pc:sldMkLst>
          <pc:docMk/>
          <pc:sldMk cId="2470994643" sldId="893"/>
        </pc:sldMkLst>
        <pc:picChg chg="del mod">
          <ac:chgData name="Carmella Mustachio" userId="bb37c7fb-c9ee-4fbe-8019-9598adb9710c" providerId="ADAL" clId="{2DF6C130-7A76-4BC9-8773-57DF1B17C3F2}" dt="2024-09-06T19:02:09.347" v="257" actId="478"/>
          <ac:picMkLst>
            <pc:docMk/>
            <pc:sldMk cId="2470994643" sldId="893"/>
            <ac:picMk id="5" creationId="{7EEF135D-F558-79F5-1185-66B9DE00B774}"/>
          </ac:picMkLst>
        </pc:picChg>
        <pc:picChg chg="add mod ord">
          <ac:chgData name="Carmella Mustachio" userId="bb37c7fb-c9ee-4fbe-8019-9598adb9710c" providerId="ADAL" clId="{2DF6C130-7A76-4BC9-8773-57DF1B17C3F2}" dt="2024-09-06T19:02:25.597" v="265" actId="34135"/>
          <ac:picMkLst>
            <pc:docMk/>
            <pc:sldMk cId="2470994643" sldId="893"/>
            <ac:picMk id="6" creationId="{2420236E-6C3E-FA95-E290-8F6B75118770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3:33.372" v="279" actId="34135"/>
        <pc:sldMkLst>
          <pc:docMk/>
          <pc:sldMk cId="1596502476" sldId="894"/>
        </pc:sldMkLst>
        <pc:picChg chg="add mod ord">
          <ac:chgData name="Carmella Mustachio" userId="bb37c7fb-c9ee-4fbe-8019-9598adb9710c" providerId="ADAL" clId="{2DF6C130-7A76-4BC9-8773-57DF1B17C3F2}" dt="2024-09-06T19:03:33.372" v="279" actId="34135"/>
          <ac:picMkLst>
            <pc:docMk/>
            <pc:sldMk cId="1596502476" sldId="894"/>
            <ac:picMk id="5" creationId="{641F1594-C06B-CCC9-B27D-127CE974F485}"/>
          </ac:picMkLst>
        </pc:picChg>
        <pc:picChg chg="del mod">
          <ac:chgData name="Carmella Mustachio" userId="bb37c7fb-c9ee-4fbe-8019-9598adb9710c" providerId="ADAL" clId="{2DF6C130-7A76-4BC9-8773-57DF1B17C3F2}" dt="2024-09-06T19:03:19.287" v="271" actId="478"/>
          <ac:picMkLst>
            <pc:docMk/>
            <pc:sldMk cId="1596502476" sldId="894"/>
            <ac:picMk id="6" creationId="{2420236E-6C3E-FA95-E290-8F6B75118770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4:58.103" v="298" actId="34135"/>
        <pc:sldMkLst>
          <pc:docMk/>
          <pc:sldMk cId="2380337120" sldId="895"/>
        </pc:sldMkLst>
        <pc:picChg chg="del mod">
          <ac:chgData name="Carmella Mustachio" userId="bb37c7fb-c9ee-4fbe-8019-9598adb9710c" providerId="ADAL" clId="{2DF6C130-7A76-4BC9-8773-57DF1B17C3F2}" dt="2024-09-06T19:04:30.447" v="285" actId="478"/>
          <ac:picMkLst>
            <pc:docMk/>
            <pc:sldMk cId="2380337120" sldId="895"/>
            <ac:picMk id="5" creationId="{641F1594-C06B-CCC9-B27D-127CE974F485}"/>
          </ac:picMkLst>
        </pc:picChg>
        <pc:picChg chg="add mod ord">
          <ac:chgData name="Carmella Mustachio" userId="bb37c7fb-c9ee-4fbe-8019-9598adb9710c" providerId="ADAL" clId="{2DF6C130-7A76-4BC9-8773-57DF1B17C3F2}" dt="2024-09-06T19:04:58.103" v="298" actId="34135"/>
          <ac:picMkLst>
            <pc:docMk/>
            <pc:sldMk cId="2380337120" sldId="895"/>
            <ac:picMk id="6" creationId="{E36F6660-6832-621F-2D91-121823D5712C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5:41.147" v="314" actId="34135"/>
        <pc:sldMkLst>
          <pc:docMk/>
          <pc:sldMk cId="2348311739" sldId="896"/>
        </pc:sldMkLst>
        <pc:picChg chg="add mod ord">
          <ac:chgData name="Carmella Mustachio" userId="bb37c7fb-c9ee-4fbe-8019-9598adb9710c" providerId="ADAL" clId="{2DF6C130-7A76-4BC9-8773-57DF1B17C3F2}" dt="2024-09-06T19:05:41.147" v="314" actId="34135"/>
          <ac:picMkLst>
            <pc:docMk/>
            <pc:sldMk cId="2348311739" sldId="896"/>
            <ac:picMk id="5" creationId="{FD7BAFE6-145A-9F35-70E2-A8D9918E8802}"/>
          </ac:picMkLst>
        </pc:picChg>
        <pc:picChg chg="del">
          <ac:chgData name="Carmella Mustachio" userId="bb37c7fb-c9ee-4fbe-8019-9598adb9710c" providerId="ADAL" clId="{2DF6C130-7A76-4BC9-8773-57DF1B17C3F2}" dt="2024-09-06T19:04:59.864" v="299" actId="478"/>
          <ac:picMkLst>
            <pc:docMk/>
            <pc:sldMk cId="2348311739" sldId="896"/>
            <ac:picMk id="6" creationId="{E36F6660-6832-621F-2D91-121823D5712C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6:04.715" v="325" actId="34135"/>
        <pc:sldMkLst>
          <pc:docMk/>
          <pc:sldMk cId="2997323105" sldId="897"/>
        </pc:sldMkLst>
        <pc:picChg chg="del mod">
          <ac:chgData name="Carmella Mustachio" userId="bb37c7fb-c9ee-4fbe-8019-9598adb9710c" providerId="ADAL" clId="{2DF6C130-7A76-4BC9-8773-57DF1B17C3F2}" dt="2024-09-06T19:05:53.605" v="317" actId="478"/>
          <ac:picMkLst>
            <pc:docMk/>
            <pc:sldMk cId="2997323105" sldId="897"/>
            <ac:picMk id="5" creationId="{FD7BAFE6-145A-9F35-70E2-A8D9918E8802}"/>
          </ac:picMkLst>
        </pc:picChg>
        <pc:picChg chg="add mod ord">
          <ac:chgData name="Carmella Mustachio" userId="bb37c7fb-c9ee-4fbe-8019-9598adb9710c" providerId="ADAL" clId="{2DF6C130-7A76-4BC9-8773-57DF1B17C3F2}" dt="2024-09-06T19:06:04.715" v="325" actId="34135"/>
          <ac:picMkLst>
            <pc:docMk/>
            <pc:sldMk cId="2997323105" sldId="897"/>
            <ac:picMk id="6" creationId="{653B6FE0-9B5A-7CED-7849-BA8F1FFB50DA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7:08.405" v="341" actId="34135"/>
        <pc:sldMkLst>
          <pc:docMk/>
          <pc:sldMk cId="547423937" sldId="898"/>
        </pc:sldMkLst>
        <pc:picChg chg="add mod ord">
          <ac:chgData name="Carmella Mustachio" userId="bb37c7fb-c9ee-4fbe-8019-9598adb9710c" providerId="ADAL" clId="{2DF6C130-7A76-4BC9-8773-57DF1B17C3F2}" dt="2024-09-06T19:07:08.405" v="341" actId="34135"/>
          <ac:picMkLst>
            <pc:docMk/>
            <pc:sldMk cId="547423937" sldId="898"/>
            <ac:picMk id="5" creationId="{20A62721-7B04-6724-9909-08CF592B11BB}"/>
          </ac:picMkLst>
        </pc:picChg>
        <pc:picChg chg="del mod">
          <ac:chgData name="Carmella Mustachio" userId="bb37c7fb-c9ee-4fbe-8019-9598adb9710c" providerId="ADAL" clId="{2DF6C130-7A76-4BC9-8773-57DF1B17C3F2}" dt="2024-09-06T19:06:45.589" v="333" actId="478"/>
          <ac:picMkLst>
            <pc:docMk/>
            <pc:sldMk cId="547423937" sldId="898"/>
            <ac:picMk id="6" creationId="{653B6FE0-9B5A-7CED-7849-BA8F1FFB50DA}"/>
          </ac:picMkLst>
        </pc:picChg>
      </pc:sldChg>
      <pc:sldChg chg="add del">
        <pc:chgData name="Carmella Mustachio" userId="bb37c7fb-c9ee-4fbe-8019-9598adb9710c" providerId="ADAL" clId="{2DF6C130-7A76-4BC9-8773-57DF1B17C3F2}" dt="2024-09-06T19:06:12.934" v="328" actId="2696"/>
        <pc:sldMkLst>
          <pc:docMk/>
          <pc:sldMk cId="2708443956" sldId="898"/>
        </pc:sldMkLst>
      </pc:sldChg>
      <pc:sldChg chg="addSp delSp modSp add mod ord">
        <pc:chgData name="Carmella Mustachio" userId="bb37c7fb-c9ee-4fbe-8019-9598adb9710c" providerId="ADAL" clId="{2DF6C130-7A76-4BC9-8773-57DF1B17C3F2}" dt="2024-09-06T19:07:38.879" v="355" actId="34135"/>
        <pc:sldMkLst>
          <pc:docMk/>
          <pc:sldMk cId="715034420" sldId="899"/>
        </pc:sldMkLst>
        <pc:picChg chg="del mod">
          <ac:chgData name="Carmella Mustachio" userId="bb37c7fb-c9ee-4fbe-8019-9598adb9710c" providerId="ADAL" clId="{2DF6C130-7A76-4BC9-8773-57DF1B17C3F2}" dt="2024-09-06T19:07:24.816" v="347" actId="478"/>
          <ac:picMkLst>
            <pc:docMk/>
            <pc:sldMk cId="715034420" sldId="899"/>
            <ac:picMk id="5" creationId="{20A62721-7B04-6724-9909-08CF592B11BB}"/>
          </ac:picMkLst>
        </pc:picChg>
        <pc:picChg chg="add mod ord">
          <ac:chgData name="Carmella Mustachio" userId="bb37c7fb-c9ee-4fbe-8019-9598adb9710c" providerId="ADAL" clId="{2DF6C130-7A76-4BC9-8773-57DF1B17C3F2}" dt="2024-09-06T19:07:38.879" v="355" actId="34135"/>
          <ac:picMkLst>
            <pc:docMk/>
            <pc:sldMk cId="715034420" sldId="899"/>
            <ac:picMk id="6" creationId="{DE37BABD-307B-71D4-F712-310702BF8027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8:27.866" v="370" actId="34135"/>
        <pc:sldMkLst>
          <pc:docMk/>
          <pc:sldMk cId="3282057763" sldId="900"/>
        </pc:sldMkLst>
        <pc:picChg chg="add mod ord">
          <ac:chgData name="Carmella Mustachio" userId="bb37c7fb-c9ee-4fbe-8019-9598adb9710c" providerId="ADAL" clId="{2DF6C130-7A76-4BC9-8773-57DF1B17C3F2}" dt="2024-09-06T19:08:27.866" v="370" actId="34135"/>
          <ac:picMkLst>
            <pc:docMk/>
            <pc:sldMk cId="3282057763" sldId="900"/>
            <ac:picMk id="5" creationId="{5EEC06B3-C780-F206-E2F3-B5A8E735D0D5}"/>
          </ac:picMkLst>
        </pc:picChg>
        <pc:picChg chg="del mod">
          <ac:chgData name="Carmella Mustachio" userId="bb37c7fb-c9ee-4fbe-8019-9598adb9710c" providerId="ADAL" clId="{2DF6C130-7A76-4BC9-8773-57DF1B17C3F2}" dt="2024-09-06T19:08:09.586" v="362" actId="478"/>
          <ac:picMkLst>
            <pc:docMk/>
            <pc:sldMk cId="3282057763" sldId="900"/>
            <ac:picMk id="6" creationId="{DE37BABD-307B-71D4-F712-310702BF8027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09:38.454" v="396" actId="34135"/>
        <pc:sldMkLst>
          <pc:docMk/>
          <pc:sldMk cId="2886422910" sldId="901"/>
        </pc:sldMkLst>
        <pc:picChg chg="del mod">
          <ac:chgData name="Carmella Mustachio" userId="bb37c7fb-c9ee-4fbe-8019-9598adb9710c" providerId="ADAL" clId="{2DF6C130-7A76-4BC9-8773-57DF1B17C3F2}" dt="2024-09-06T19:09:21.480" v="388" actId="478"/>
          <ac:picMkLst>
            <pc:docMk/>
            <pc:sldMk cId="2886422910" sldId="901"/>
            <ac:picMk id="5" creationId="{5EEC06B3-C780-F206-E2F3-B5A8E735D0D5}"/>
          </ac:picMkLst>
        </pc:picChg>
        <pc:picChg chg="add mod ord">
          <ac:chgData name="Carmella Mustachio" userId="bb37c7fb-c9ee-4fbe-8019-9598adb9710c" providerId="ADAL" clId="{2DF6C130-7A76-4BC9-8773-57DF1B17C3F2}" dt="2024-09-06T19:09:38.454" v="396" actId="34135"/>
          <ac:picMkLst>
            <pc:docMk/>
            <pc:sldMk cId="2886422910" sldId="901"/>
            <ac:picMk id="6" creationId="{83EF8B34-01B9-69BA-9CC3-1CBD3CEF4602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0:18.970" v="412" actId="34135"/>
        <pc:sldMkLst>
          <pc:docMk/>
          <pc:sldMk cId="4171851386" sldId="902"/>
        </pc:sldMkLst>
        <pc:picChg chg="add mod ord">
          <ac:chgData name="Carmella Mustachio" userId="bb37c7fb-c9ee-4fbe-8019-9598adb9710c" providerId="ADAL" clId="{2DF6C130-7A76-4BC9-8773-57DF1B17C3F2}" dt="2024-09-06T19:10:18.970" v="412" actId="34135"/>
          <ac:picMkLst>
            <pc:docMk/>
            <pc:sldMk cId="4171851386" sldId="902"/>
            <ac:picMk id="5" creationId="{E4D58484-1DB3-BA15-BE7C-55B7D4144F1D}"/>
          </ac:picMkLst>
        </pc:picChg>
        <pc:picChg chg="del mod">
          <ac:chgData name="Carmella Mustachio" userId="bb37c7fb-c9ee-4fbe-8019-9598adb9710c" providerId="ADAL" clId="{2DF6C130-7A76-4BC9-8773-57DF1B17C3F2}" dt="2024-09-06T19:10:02.843" v="402" actId="478"/>
          <ac:picMkLst>
            <pc:docMk/>
            <pc:sldMk cId="4171851386" sldId="902"/>
            <ac:picMk id="6" creationId="{83EF8B34-01B9-69BA-9CC3-1CBD3CEF4602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0:43.848" v="425" actId="34135"/>
        <pc:sldMkLst>
          <pc:docMk/>
          <pc:sldMk cId="2405153337" sldId="903"/>
        </pc:sldMkLst>
        <pc:picChg chg="del mod">
          <ac:chgData name="Carmella Mustachio" userId="bb37c7fb-c9ee-4fbe-8019-9598adb9710c" providerId="ADAL" clId="{2DF6C130-7A76-4BC9-8773-57DF1B17C3F2}" dt="2024-09-06T19:10:28.665" v="418" actId="478"/>
          <ac:picMkLst>
            <pc:docMk/>
            <pc:sldMk cId="2405153337" sldId="903"/>
            <ac:picMk id="5" creationId="{E4D58484-1DB3-BA15-BE7C-55B7D4144F1D}"/>
          </ac:picMkLst>
        </pc:picChg>
        <pc:picChg chg="add mod ord">
          <ac:chgData name="Carmella Mustachio" userId="bb37c7fb-c9ee-4fbe-8019-9598adb9710c" providerId="ADAL" clId="{2DF6C130-7A76-4BC9-8773-57DF1B17C3F2}" dt="2024-09-06T19:10:43.848" v="425" actId="34135"/>
          <ac:picMkLst>
            <pc:docMk/>
            <pc:sldMk cId="2405153337" sldId="903"/>
            <ac:picMk id="6" creationId="{A36621E9-D835-3161-303F-35BF01911F39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1:29.631" v="439" actId="34135"/>
        <pc:sldMkLst>
          <pc:docMk/>
          <pc:sldMk cId="579429125" sldId="904"/>
        </pc:sldMkLst>
        <pc:picChg chg="add mod ord">
          <ac:chgData name="Carmella Mustachio" userId="bb37c7fb-c9ee-4fbe-8019-9598adb9710c" providerId="ADAL" clId="{2DF6C130-7A76-4BC9-8773-57DF1B17C3F2}" dt="2024-09-06T19:11:29.631" v="439" actId="34135"/>
          <ac:picMkLst>
            <pc:docMk/>
            <pc:sldMk cId="579429125" sldId="904"/>
            <ac:picMk id="5" creationId="{F946FB0D-B402-14E1-E563-3952B0AF467C}"/>
          </ac:picMkLst>
        </pc:picChg>
        <pc:picChg chg="del mod">
          <ac:chgData name="Carmella Mustachio" userId="bb37c7fb-c9ee-4fbe-8019-9598adb9710c" providerId="ADAL" clId="{2DF6C130-7A76-4BC9-8773-57DF1B17C3F2}" dt="2024-09-06T19:11:12.787" v="431" actId="478"/>
          <ac:picMkLst>
            <pc:docMk/>
            <pc:sldMk cId="579429125" sldId="904"/>
            <ac:picMk id="6" creationId="{A36621E9-D835-3161-303F-35BF01911F39}"/>
          </ac:picMkLst>
        </pc:picChg>
      </pc:sldChg>
      <pc:sldChg chg="add del">
        <pc:chgData name="Carmella Mustachio" userId="bb37c7fb-c9ee-4fbe-8019-9598adb9710c" providerId="ADAL" clId="{2DF6C130-7A76-4BC9-8773-57DF1B17C3F2}" dt="2024-09-06T19:11:44.587" v="445" actId="47"/>
        <pc:sldMkLst>
          <pc:docMk/>
          <pc:sldMk cId="2934574384" sldId="905"/>
        </pc:sldMkLst>
      </pc:sldChg>
      <pc:sldChg chg="addSp delSp modSp add mod ord">
        <pc:chgData name="Carmella Mustachio" userId="bb37c7fb-c9ee-4fbe-8019-9598adb9710c" providerId="ADAL" clId="{2DF6C130-7A76-4BC9-8773-57DF1B17C3F2}" dt="2024-09-06T19:12:05.932" v="455" actId="34135"/>
        <pc:sldMkLst>
          <pc:docMk/>
          <pc:sldMk cId="653040246" sldId="906"/>
        </pc:sldMkLst>
        <pc:picChg chg="del mod">
          <ac:chgData name="Carmella Mustachio" userId="bb37c7fb-c9ee-4fbe-8019-9598adb9710c" providerId="ADAL" clId="{2DF6C130-7A76-4BC9-8773-57DF1B17C3F2}" dt="2024-09-06T19:11:55.409" v="447" actId="478"/>
          <ac:picMkLst>
            <pc:docMk/>
            <pc:sldMk cId="653040246" sldId="906"/>
            <ac:picMk id="5" creationId="{F946FB0D-B402-14E1-E563-3952B0AF467C}"/>
          </ac:picMkLst>
        </pc:picChg>
        <pc:picChg chg="add mod ord">
          <ac:chgData name="Carmella Mustachio" userId="bb37c7fb-c9ee-4fbe-8019-9598adb9710c" providerId="ADAL" clId="{2DF6C130-7A76-4BC9-8773-57DF1B17C3F2}" dt="2024-09-06T19:12:05.932" v="455" actId="34135"/>
          <ac:picMkLst>
            <pc:docMk/>
            <pc:sldMk cId="653040246" sldId="906"/>
            <ac:picMk id="6" creationId="{AB0CE169-2474-6C35-9D40-3A69D19278C1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3:59.570" v="471" actId="34135"/>
        <pc:sldMkLst>
          <pc:docMk/>
          <pc:sldMk cId="525329646" sldId="907"/>
        </pc:sldMkLst>
        <pc:picChg chg="add mod ord">
          <ac:chgData name="Carmella Mustachio" userId="bb37c7fb-c9ee-4fbe-8019-9598adb9710c" providerId="ADAL" clId="{2DF6C130-7A76-4BC9-8773-57DF1B17C3F2}" dt="2024-09-06T19:13:59.570" v="471" actId="34135"/>
          <ac:picMkLst>
            <pc:docMk/>
            <pc:sldMk cId="525329646" sldId="907"/>
            <ac:picMk id="5" creationId="{04FD2247-1870-F3A7-1F11-D7AE4F9583E1}"/>
          </ac:picMkLst>
        </pc:picChg>
        <pc:picChg chg="del mod">
          <ac:chgData name="Carmella Mustachio" userId="bb37c7fb-c9ee-4fbe-8019-9598adb9710c" providerId="ADAL" clId="{2DF6C130-7A76-4BC9-8773-57DF1B17C3F2}" dt="2024-09-06T19:13:47.886" v="463" actId="478"/>
          <ac:picMkLst>
            <pc:docMk/>
            <pc:sldMk cId="525329646" sldId="907"/>
            <ac:picMk id="6" creationId="{AB0CE169-2474-6C35-9D40-3A69D19278C1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4:24.699" v="484" actId="34135"/>
        <pc:sldMkLst>
          <pc:docMk/>
          <pc:sldMk cId="1372344100" sldId="908"/>
        </pc:sldMkLst>
        <pc:picChg chg="del mod">
          <ac:chgData name="Carmella Mustachio" userId="bb37c7fb-c9ee-4fbe-8019-9598adb9710c" providerId="ADAL" clId="{2DF6C130-7A76-4BC9-8773-57DF1B17C3F2}" dt="2024-09-06T19:14:11.088" v="476" actId="478"/>
          <ac:picMkLst>
            <pc:docMk/>
            <pc:sldMk cId="1372344100" sldId="908"/>
            <ac:picMk id="5" creationId="{04FD2247-1870-F3A7-1F11-D7AE4F9583E1}"/>
          </ac:picMkLst>
        </pc:picChg>
        <pc:picChg chg="add mod ord">
          <ac:chgData name="Carmella Mustachio" userId="bb37c7fb-c9ee-4fbe-8019-9598adb9710c" providerId="ADAL" clId="{2DF6C130-7A76-4BC9-8773-57DF1B17C3F2}" dt="2024-09-06T19:14:24.699" v="484" actId="34135"/>
          <ac:picMkLst>
            <pc:docMk/>
            <pc:sldMk cId="1372344100" sldId="908"/>
            <ac:picMk id="6" creationId="{98476056-EFC2-BD04-A6D3-70649A6FAB67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4:53.392" v="498" actId="34135"/>
        <pc:sldMkLst>
          <pc:docMk/>
          <pc:sldMk cId="1715118341" sldId="909"/>
        </pc:sldMkLst>
        <pc:picChg chg="add mod ord">
          <ac:chgData name="Carmella Mustachio" userId="bb37c7fb-c9ee-4fbe-8019-9598adb9710c" providerId="ADAL" clId="{2DF6C130-7A76-4BC9-8773-57DF1B17C3F2}" dt="2024-09-06T19:14:53.392" v="498" actId="34135"/>
          <ac:picMkLst>
            <pc:docMk/>
            <pc:sldMk cId="1715118341" sldId="909"/>
            <ac:picMk id="5" creationId="{9D10F317-4374-8870-0748-A1C99B90A079}"/>
          </ac:picMkLst>
        </pc:picChg>
        <pc:picChg chg="del ord">
          <ac:chgData name="Carmella Mustachio" userId="bb37c7fb-c9ee-4fbe-8019-9598adb9710c" providerId="ADAL" clId="{2DF6C130-7A76-4BC9-8773-57DF1B17C3F2}" dt="2024-09-06T19:14:33.534" v="490" actId="478"/>
          <ac:picMkLst>
            <pc:docMk/>
            <pc:sldMk cId="1715118341" sldId="909"/>
            <ac:picMk id="6" creationId="{98476056-EFC2-BD04-A6D3-70649A6FAB67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5:24.321" v="512" actId="34135"/>
        <pc:sldMkLst>
          <pc:docMk/>
          <pc:sldMk cId="2184485249" sldId="910"/>
        </pc:sldMkLst>
        <pc:picChg chg="del mod">
          <ac:chgData name="Carmella Mustachio" userId="bb37c7fb-c9ee-4fbe-8019-9598adb9710c" providerId="ADAL" clId="{2DF6C130-7A76-4BC9-8773-57DF1B17C3F2}" dt="2024-09-06T19:15:05.198" v="503" actId="478"/>
          <ac:picMkLst>
            <pc:docMk/>
            <pc:sldMk cId="2184485249" sldId="910"/>
            <ac:picMk id="5" creationId="{9D10F317-4374-8870-0748-A1C99B90A079}"/>
          </ac:picMkLst>
        </pc:picChg>
        <pc:picChg chg="add mod ord">
          <ac:chgData name="Carmella Mustachio" userId="bb37c7fb-c9ee-4fbe-8019-9598adb9710c" providerId="ADAL" clId="{2DF6C130-7A76-4BC9-8773-57DF1B17C3F2}" dt="2024-09-06T19:15:24.321" v="512" actId="34135"/>
          <ac:picMkLst>
            <pc:docMk/>
            <pc:sldMk cId="2184485249" sldId="910"/>
            <ac:picMk id="6" creationId="{82210FA0-D57C-C924-9E67-1DED8CE8AEB6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5:54.579" v="526" actId="34135"/>
        <pc:sldMkLst>
          <pc:docMk/>
          <pc:sldMk cId="1924364132" sldId="911"/>
        </pc:sldMkLst>
        <pc:picChg chg="add mod ord">
          <ac:chgData name="Carmella Mustachio" userId="bb37c7fb-c9ee-4fbe-8019-9598adb9710c" providerId="ADAL" clId="{2DF6C130-7A76-4BC9-8773-57DF1B17C3F2}" dt="2024-09-06T19:15:54.579" v="526" actId="34135"/>
          <ac:picMkLst>
            <pc:docMk/>
            <pc:sldMk cId="1924364132" sldId="911"/>
            <ac:picMk id="5" creationId="{2BF4F7BC-7742-A775-0609-F693058418FD}"/>
          </ac:picMkLst>
        </pc:picChg>
        <pc:picChg chg="del mod">
          <ac:chgData name="Carmella Mustachio" userId="bb37c7fb-c9ee-4fbe-8019-9598adb9710c" providerId="ADAL" clId="{2DF6C130-7A76-4BC9-8773-57DF1B17C3F2}" dt="2024-09-06T19:15:40.705" v="518" actId="478"/>
          <ac:picMkLst>
            <pc:docMk/>
            <pc:sldMk cId="1924364132" sldId="911"/>
            <ac:picMk id="6" creationId="{82210FA0-D57C-C924-9E67-1DED8CE8AEB6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6:36.001" v="542" actId="34135"/>
        <pc:sldMkLst>
          <pc:docMk/>
          <pc:sldMk cId="1692611057" sldId="912"/>
        </pc:sldMkLst>
        <pc:picChg chg="del mod ord">
          <ac:chgData name="Carmella Mustachio" userId="bb37c7fb-c9ee-4fbe-8019-9598adb9710c" providerId="ADAL" clId="{2DF6C130-7A76-4BC9-8773-57DF1B17C3F2}" dt="2024-09-06T19:16:07.116" v="533" actId="478"/>
          <ac:picMkLst>
            <pc:docMk/>
            <pc:sldMk cId="1692611057" sldId="912"/>
            <ac:picMk id="5" creationId="{2BF4F7BC-7742-A775-0609-F693058418FD}"/>
          </ac:picMkLst>
        </pc:picChg>
        <pc:picChg chg="add mod ord">
          <ac:chgData name="Carmella Mustachio" userId="bb37c7fb-c9ee-4fbe-8019-9598adb9710c" providerId="ADAL" clId="{2DF6C130-7A76-4BC9-8773-57DF1B17C3F2}" dt="2024-09-06T19:16:36.001" v="542" actId="34135"/>
          <ac:picMkLst>
            <pc:docMk/>
            <pc:sldMk cId="1692611057" sldId="912"/>
            <ac:picMk id="6" creationId="{62A679DE-34CC-8BF5-C739-F8A089E08906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17:13.716" v="555" actId="34135"/>
        <pc:sldMkLst>
          <pc:docMk/>
          <pc:sldMk cId="3882538603" sldId="913"/>
        </pc:sldMkLst>
        <pc:picChg chg="add mod ord">
          <ac:chgData name="Carmella Mustachio" userId="bb37c7fb-c9ee-4fbe-8019-9598adb9710c" providerId="ADAL" clId="{2DF6C130-7A76-4BC9-8773-57DF1B17C3F2}" dt="2024-09-06T19:17:13.716" v="555" actId="34135"/>
          <ac:picMkLst>
            <pc:docMk/>
            <pc:sldMk cId="3882538603" sldId="913"/>
            <ac:picMk id="5" creationId="{6E6C6ED2-682F-8B44-CE31-265510E294E2}"/>
          </ac:picMkLst>
        </pc:picChg>
        <pc:picChg chg="del mod">
          <ac:chgData name="Carmella Mustachio" userId="bb37c7fb-c9ee-4fbe-8019-9598adb9710c" providerId="ADAL" clId="{2DF6C130-7A76-4BC9-8773-57DF1B17C3F2}" dt="2024-09-06T19:17:02.721" v="547" actId="478"/>
          <ac:picMkLst>
            <pc:docMk/>
            <pc:sldMk cId="3882538603" sldId="913"/>
            <ac:picMk id="6" creationId="{62A679DE-34CC-8BF5-C739-F8A089E08906}"/>
          </ac:picMkLst>
        </pc:picChg>
      </pc:sldChg>
      <pc:sldChg chg="addSp modSp add del mod">
        <pc:chgData name="Carmella Mustachio" userId="bb37c7fb-c9ee-4fbe-8019-9598adb9710c" providerId="ADAL" clId="{2DF6C130-7A76-4BC9-8773-57DF1B17C3F2}" dt="2024-09-06T19:17:38.522" v="566" actId="47"/>
        <pc:sldMkLst>
          <pc:docMk/>
          <pc:sldMk cId="137816574" sldId="914"/>
        </pc:sldMkLst>
        <pc:picChg chg="add mod">
          <ac:chgData name="Carmella Mustachio" userId="bb37c7fb-c9ee-4fbe-8019-9598adb9710c" providerId="ADAL" clId="{2DF6C130-7A76-4BC9-8773-57DF1B17C3F2}" dt="2024-09-06T19:17:27.136" v="560" actId="962"/>
          <ac:picMkLst>
            <pc:docMk/>
            <pc:sldMk cId="137816574" sldId="914"/>
            <ac:picMk id="7" creationId="{8BF854FF-BC41-0DFC-44D4-41F469B5AB37}"/>
          </ac:picMkLst>
        </pc:picChg>
      </pc:sldChg>
      <pc:sldChg chg="addSp delSp modSp add mod ord">
        <pc:chgData name="Carmella Mustachio" userId="bb37c7fb-c9ee-4fbe-8019-9598adb9710c" providerId="ADAL" clId="{2DF6C130-7A76-4BC9-8773-57DF1B17C3F2}" dt="2024-09-06T19:41:11.203" v="583" actId="34135"/>
        <pc:sldMkLst>
          <pc:docMk/>
          <pc:sldMk cId="685632676" sldId="915"/>
        </pc:sldMkLst>
        <pc:picChg chg="del mod">
          <ac:chgData name="Carmella Mustachio" userId="bb37c7fb-c9ee-4fbe-8019-9598adb9710c" providerId="ADAL" clId="{2DF6C130-7A76-4BC9-8773-57DF1B17C3F2}" dt="2024-09-06T19:17:37.400" v="565" actId="478"/>
          <ac:picMkLst>
            <pc:docMk/>
            <pc:sldMk cId="685632676" sldId="915"/>
            <ac:picMk id="5" creationId="{6E6C6ED2-682F-8B44-CE31-265510E294E2}"/>
          </ac:picMkLst>
        </pc:picChg>
        <pc:picChg chg="add mod ord">
          <ac:chgData name="Carmella Mustachio" userId="bb37c7fb-c9ee-4fbe-8019-9598adb9710c" providerId="ADAL" clId="{2DF6C130-7A76-4BC9-8773-57DF1B17C3F2}" dt="2024-09-06T19:41:11.203" v="583" actId="34135"/>
          <ac:picMkLst>
            <pc:docMk/>
            <pc:sldMk cId="685632676" sldId="915"/>
            <ac:picMk id="5" creationId="{E7A0410A-A6AE-F3B6-591A-353D9D32C7B7}"/>
          </ac:picMkLst>
        </pc:picChg>
        <pc:picChg chg="add del mod">
          <ac:chgData name="Carmella Mustachio" userId="bb37c7fb-c9ee-4fbe-8019-9598adb9710c" providerId="ADAL" clId="{2DF6C130-7A76-4BC9-8773-57DF1B17C3F2}" dt="2024-09-06T19:17:44.929" v="570" actId="478"/>
          <ac:picMkLst>
            <pc:docMk/>
            <pc:sldMk cId="685632676" sldId="915"/>
            <ac:picMk id="6" creationId="{0085D17F-41D1-9CD6-A688-9330A781525D}"/>
          </ac:picMkLst>
        </pc:picChg>
      </pc:sldChg>
      <pc:sldChg chg="addSp modSp add mod ord">
        <pc:chgData name="Carmella Mustachio" userId="bb37c7fb-c9ee-4fbe-8019-9598adb9710c" providerId="ADAL" clId="{2DF6C130-7A76-4BC9-8773-57DF1B17C3F2}" dt="2024-09-06T19:41:31.535" v="592" actId="34135"/>
        <pc:sldMkLst>
          <pc:docMk/>
          <pc:sldMk cId="62740968" sldId="916"/>
        </pc:sldMkLst>
        <pc:picChg chg="add mod ord">
          <ac:chgData name="Carmella Mustachio" userId="bb37c7fb-c9ee-4fbe-8019-9598adb9710c" providerId="ADAL" clId="{2DF6C130-7A76-4BC9-8773-57DF1B17C3F2}" dt="2024-09-06T19:41:31.535" v="592" actId="34135"/>
          <ac:picMkLst>
            <pc:docMk/>
            <pc:sldMk cId="62740968" sldId="916"/>
            <ac:picMk id="5" creationId="{24E015D1-615C-C31B-CACB-99B4530A2789}"/>
          </ac:picMkLst>
        </pc:picChg>
      </pc:sldChg>
      <pc:sldChg chg="addSp modSp add mod ord">
        <pc:chgData name="Carmella Mustachio" userId="bb37c7fb-c9ee-4fbe-8019-9598adb9710c" providerId="ADAL" clId="{2DF6C130-7A76-4BC9-8773-57DF1B17C3F2}" dt="2024-09-06T19:41:50.206" v="602" actId="34135"/>
        <pc:sldMkLst>
          <pc:docMk/>
          <pc:sldMk cId="3085999590" sldId="917"/>
        </pc:sldMkLst>
        <pc:picChg chg="add mod ord">
          <ac:chgData name="Carmella Mustachio" userId="bb37c7fb-c9ee-4fbe-8019-9598adb9710c" providerId="ADAL" clId="{2DF6C130-7A76-4BC9-8773-57DF1B17C3F2}" dt="2024-09-06T19:41:50.206" v="602" actId="34135"/>
          <ac:picMkLst>
            <pc:docMk/>
            <pc:sldMk cId="3085999590" sldId="917"/>
            <ac:picMk id="5" creationId="{D12C7EF3-4B46-626C-00F2-6A6E2D32E951}"/>
          </ac:picMkLst>
        </pc:picChg>
      </pc:sldChg>
      <pc:sldChg chg="addSp delSp modSp add del mod ord">
        <pc:chgData name="Carmella Mustachio" userId="bb37c7fb-c9ee-4fbe-8019-9598adb9710c" providerId="ADAL" clId="{2DF6C130-7A76-4BC9-8773-57DF1B17C3F2}" dt="2024-09-06T19:52:01.505" v="846" actId="47"/>
        <pc:sldMkLst>
          <pc:docMk/>
          <pc:sldMk cId="653257745" sldId="918"/>
        </pc:sldMkLst>
        <pc:picChg chg="del mod">
          <ac:chgData name="Carmella Mustachio" userId="bb37c7fb-c9ee-4fbe-8019-9598adb9710c" providerId="ADAL" clId="{2DF6C130-7A76-4BC9-8773-57DF1B17C3F2}" dt="2024-09-06T19:41:56.674" v="607" actId="478"/>
          <ac:picMkLst>
            <pc:docMk/>
            <pc:sldMk cId="653257745" sldId="918"/>
            <ac:picMk id="5" creationId="{D12C7EF3-4B46-626C-00F2-6A6E2D32E951}"/>
          </ac:picMkLst>
        </pc:picChg>
        <pc:picChg chg="add mod ord">
          <ac:chgData name="Carmella Mustachio" userId="bb37c7fb-c9ee-4fbe-8019-9598adb9710c" providerId="ADAL" clId="{2DF6C130-7A76-4BC9-8773-57DF1B17C3F2}" dt="2024-09-06T19:51:56.838" v="844" actId="1076"/>
          <ac:picMkLst>
            <pc:docMk/>
            <pc:sldMk cId="653257745" sldId="918"/>
            <ac:picMk id="6" creationId="{00585176-5D8C-4C23-1239-B8C282B5FED1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2:39.970" v="870" actId="34135"/>
        <pc:sldMkLst>
          <pc:docMk/>
          <pc:sldMk cId="3562210401" sldId="919"/>
        </pc:sldMkLst>
        <pc:picChg chg="add mod ord">
          <ac:chgData name="Carmella Mustachio" userId="bb37c7fb-c9ee-4fbe-8019-9598adb9710c" providerId="ADAL" clId="{2DF6C130-7A76-4BC9-8773-57DF1B17C3F2}" dt="2024-09-06T19:52:39.970" v="870" actId="34135"/>
          <ac:picMkLst>
            <pc:docMk/>
            <pc:sldMk cId="3562210401" sldId="919"/>
            <ac:picMk id="5" creationId="{FB9AE458-D1C4-75C7-1C8E-879665761F77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2:47.198" v="875" actId="34135"/>
        <pc:sldMkLst>
          <pc:docMk/>
          <pc:sldMk cId="2093545299" sldId="920"/>
        </pc:sldMkLst>
        <pc:picChg chg="add mod ord">
          <ac:chgData name="Carmella Mustachio" userId="bb37c7fb-c9ee-4fbe-8019-9598adb9710c" providerId="ADAL" clId="{2DF6C130-7A76-4BC9-8773-57DF1B17C3F2}" dt="2024-09-06T19:52:47.198" v="875" actId="34135"/>
          <ac:picMkLst>
            <pc:docMk/>
            <pc:sldMk cId="2093545299" sldId="920"/>
            <ac:picMk id="5" creationId="{0BE911F5-78D2-E3DB-6E2E-10842338FB80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2:54.284" v="880" actId="34135"/>
        <pc:sldMkLst>
          <pc:docMk/>
          <pc:sldMk cId="3238867968" sldId="921"/>
        </pc:sldMkLst>
        <pc:picChg chg="add mod ord">
          <ac:chgData name="Carmella Mustachio" userId="bb37c7fb-c9ee-4fbe-8019-9598adb9710c" providerId="ADAL" clId="{2DF6C130-7A76-4BC9-8773-57DF1B17C3F2}" dt="2024-09-06T19:52:54.284" v="880" actId="34135"/>
          <ac:picMkLst>
            <pc:docMk/>
            <pc:sldMk cId="3238867968" sldId="921"/>
            <ac:picMk id="5" creationId="{4BE8CD7C-E290-6AAF-556D-B02FC9DBA4A4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3:02.986" v="885" actId="34135"/>
        <pc:sldMkLst>
          <pc:docMk/>
          <pc:sldMk cId="2712186454" sldId="922"/>
        </pc:sldMkLst>
        <pc:picChg chg="add mod ord">
          <ac:chgData name="Carmella Mustachio" userId="bb37c7fb-c9ee-4fbe-8019-9598adb9710c" providerId="ADAL" clId="{2DF6C130-7A76-4BC9-8773-57DF1B17C3F2}" dt="2024-09-06T19:53:02.986" v="885" actId="34135"/>
          <ac:picMkLst>
            <pc:docMk/>
            <pc:sldMk cId="2712186454" sldId="922"/>
            <ac:picMk id="5" creationId="{647B69D2-EECB-9377-FC20-8BE37DC49A12}"/>
          </ac:picMkLst>
        </pc:picChg>
      </pc:sldChg>
      <pc:sldChg chg="add del">
        <pc:chgData name="Carmella Mustachio" userId="bb37c7fb-c9ee-4fbe-8019-9598adb9710c" providerId="ADAL" clId="{2DF6C130-7A76-4BC9-8773-57DF1B17C3F2}" dt="2024-09-06T19:50:54.412" v="805" actId="47"/>
        <pc:sldMkLst>
          <pc:docMk/>
          <pc:sldMk cId="3292999365" sldId="923"/>
        </pc:sldMkLst>
      </pc:sldChg>
      <pc:sldChg chg="addSp delSp modSp add mod modClrScheme chgLayout">
        <pc:chgData name="Carmella Mustachio" userId="bb37c7fb-c9ee-4fbe-8019-9598adb9710c" providerId="ADAL" clId="{2DF6C130-7A76-4BC9-8773-57DF1B17C3F2}" dt="2024-09-06T19:53:35.065" v="897" actId="34135"/>
        <pc:sldMkLst>
          <pc:docMk/>
          <pc:sldMk cId="3469356852" sldId="924"/>
        </pc:sldMkLst>
        <pc:spChg chg="mod ord">
          <ac:chgData name="Carmella Mustachio" userId="bb37c7fb-c9ee-4fbe-8019-9598adb9710c" providerId="ADAL" clId="{2DF6C130-7A76-4BC9-8773-57DF1B17C3F2}" dt="2024-09-06T19:53:25.758" v="892" actId="700"/>
          <ac:spMkLst>
            <pc:docMk/>
            <pc:sldMk cId="3469356852" sldId="924"/>
            <ac:spMk id="2" creationId="{B33A5F76-FC5A-164C-2697-359644883784}"/>
          </ac:spMkLst>
        </pc:spChg>
        <pc:spChg chg="mod ord">
          <ac:chgData name="Carmella Mustachio" userId="bb37c7fb-c9ee-4fbe-8019-9598adb9710c" providerId="ADAL" clId="{2DF6C130-7A76-4BC9-8773-57DF1B17C3F2}" dt="2024-09-06T19:53:25.758" v="892" actId="700"/>
          <ac:spMkLst>
            <pc:docMk/>
            <pc:sldMk cId="3469356852" sldId="924"/>
            <ac:spMk id="3" creationId="{140B6470-85C6-5180-14F5-7246C0B8A824}"/>
          </ac:spMkLst>
        </pc:spChg>
        <pc:spChg chg="add del mod ord">
          <ac:chgData name="Carmella Mustachio" userId="bb37c7fb-c9ee-4fbe-8019-9598adb9710c" providerId="ADAL" clId="{2DF6C130-7A76-4BC9-8773-57DF1B17C3F2}" dt="2024-09-06T19:53:29.070" v="893" actId="478"/>
          <ac:spMkLst>
            <pc:docMk/>
            <pc:sldMk cId="3469356852" sldId="924"/>
            <ac:spMk id="6" creationId="{77E92F46-8701-440C-0A6C-14A90C49FB8C}"/>
          </ac:spMkLst>
        </pc:spChg>
        <pc:spChg chg="add del mod ord">
          <ac:chgData name="Carmella Mustachio" userId="bb37c7fb-c9ee-4fbe-8019-9598adb9710c" providerId="ADAL" clId="{2DF6C130-7A76-4BC9-8773-57DF1B17C3F2}" dt="2024-09-06T19:53:30.136" v="894" actId="478"/>
          <ac:spMkLst>
            <pc:docMk/>
            <pc:sldMk cId="3469356852" sldId="924"/>
            <ac:spMk id="7" creationId="{FDE0A2E6-29A5-7A30-440C-EB3A832087E2}"/>
          </ac:spMkLst>
        </pc:spChg>
        <pc:picChg chg="add mod ord">
          <ac:chgData name="Carmella Mustachio" userId="bb37c7fb-c9ee-4fbe-8019-9598adb9710c" providerId="ADAL" clId="{2DF6C130-7A76-4BC9-8773-57DF1B17C3F2}" dt="2024-09-06T19:53:35.065" v="897" actId="34135"/>
          <ac:picMkLst>
            <pc:docMk/>
            <pc:sldMk cId="3469356852" sldId="924"/>
            <ac:picMk id="5" creationId="{1FB6DF4B-7BA8-66C5-0E65-7C84E1D0935A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3:47.269" v="902" actId="34135"/>
        <pc:sldMkLst>
          <pc:docMk/>
          <pc:sldMk cId="1456526646" sldId="925"/>
        </pc:sldMkLst>
        <pc:picChg chg="add mod ord">
          <ac:chgData name="Carmella Mustachio" userId="bb37c7fb-c9ee-4fbe-8019-9598adb9710c" providerId="ADAL" clId="{2DF6C130-7A76-4BC9-8773-57DF1B17C3F2}" dt="2024-09-06T19:53:47.269" v="902" actId="34135"/>
          <ac:picMkLst>
            <pc:docMk/>
            <pc:sldMk cId="1456526646" sldId="925"/>
            <ac:picMk id="5" creationId="{CE28EC84-1886-9B31-2AA4-10C9D6C95B4F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4:01.430" v="911" actId="34135"/>
        <pc:sldMkLst>
          <pc:docMk/>
          <pc:sldMk cId="1283421002" sldId="926"/>
        </pc:sldMkLst>
        <pc:picChg chg="add mod ord">
          <ac:chgData name="Carmella Mustachio" userId="bb37c7fb-c9ee-4fbe-8019-9598adb9710c" providerId="ADAL" clId="{2DF6C130-7A76-4BC9-8773-57DF1B17C3F2}" dt="2024-09-06T19:54:01.430" v="911" actId="34135"/>
          <ac:picMkLst>
            <pc:docMk/>
            <pc:sldMk cId="1283421002" sldId="926"/>
            <ac:picMk id="5" creationId="{29FC4514-9976-4B54-8F48-AAEC22F3350E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4:19.002" v="921" actId="34135"/>
        <pc:sldMkLst>
          <pc:docMk/>
          <pc:sldMk cId="612364034" sldId="927"/>
        </pc:sldMkLst>
        <pc:picChg chg="add mod ord">
          <ac:chgData name="Carmella Mustachio" userId="bb37c7fb-c9ee-4fbe-8019-9598adb9710c" providerId="ADAL" clId="{2DF6C130-7A76-4BC9-8773-57DF1B17C3F2}" dt="2024-09-06T19:54:19.002" v="921" actId="34135"/>
          <ac:picMkLst>
            <pc:docMk/>
            <pc:sldMk cId="612364034" sldId="927"/>
            <ac:picMk id="5" creationId="{05DA4D51-D0A5-D738-01B5-BE34306BF7F0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4:27.092" v="925" actId="34135"/>
        <pc:sldMkLst>
          <pc:docMk/>
          <pc:sldMk cId="1945360651" sldId="928"/>
        </pc:sldMkLst>
        <pc:picChg chg="add mod ord">
          <ac:chgData name="Carmella Mustachio" userId="bb37c7fb-c9ee-4fbe-8019-9598adb9710c" providerId="ADAL" clId="{2DF6C130-7A76-4BC9-8773-57DF1B17C3F2}" dt="2024-09-06T19:54:27.092" v="925" actId="34135"/>
          <ac:picMkLst>
            <pc:docMk/>
            <pc:sldMk cId="1945360651" sldId="928"/>
            <ac:picMk id="5" creationId="{7C187D30-091D-A8F5-717F-F8B824D514B2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4:34.284" v="928" actId="34135"/>
        <pc:sldMkLst>
          <pc:docMk/>
          <pc:sldMk cId="154331839" sldId="929"/>
        </pc:sldMkLst>
        <pc:picChg chg="add mod ord">
          <ac:chgData name="Carmella Mustachio" userId="bb37c7fb-c9ee-4fbe-8019-9598adb9710c" providerId="ADAL" clId="{2DF6C130-7A76-4BC9-8773-57DF1B17C3F2}" dt="2024-09-06T19:54:34.284" v="928" actId="34135"/>
          <ac:picMkLst>
            <pc:docMk/>
            <pc:sldMk cId="154331839" sldId="929"/>
            <ac:picMk id="5" creationId="{42C242EC-F547-C4EE-7742-CEBB6E27C8E5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4:44.728" v="933" actId="34135"/>
        <pc:sldMkLst>
          <pc:docMk/>
          <pc:sldMk cId="2798635298" sldId="930"/>
        </pc:sldMkLst>
        <pc:picChg chg="add mod ord">
          <ac:chgData name="Carmella Mustachio" userId="bb37c7fb-c9ee-4fbe-8019-9598adb9710c" providerId="ADAL" clId="{2DF6C130-7A76-4BC9-8773-57DF1B17C3F2}" dt="2024-09-06T19:54:44.728" v="933" actId="34135"/>
          <ac:picMkLst>
            <pc:docMk/>
            <pc:sldMk cId="2798635298" sldId="930"/>
            <ac:picMk id="5" creationId="{5F72220E-E7B9-EBF3-6A99-5D716E544038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5:18.435" v="941" actId="34135"/>
        <pc:sldMkLst>
          <pc:docMk/>
          <pc:sldMk cId="2095385842" sldId="931"/>
        </pc:sldMkLst>
        <pc:picChg chg="add mod ord modCrop">
          <ac:chgData name="Carmella Mustachio" userId="bb37c7fb-c9ee-4fbe-8019-9598adb9710c" providerId="ADAL" clId="{2DF6C130-7A76-4BC9-8773-57DF1B17C3F2}" dt="2024-09-06T19:55:18.435" v="941" actId="34135"/>
          <ac:picMkLst>
            <pc:docMk/>
            <pc:sldMk cId="2095385842" sldId="931"/>
            <ac:picMk id="5" creationId="{7139D068-F13D-038F-616C-506E0F2392DD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5:33.308" v="948" actId="34135"/>
        <pc:sldMkLst>
          <pc:docMk/>
          <pc:sldMk cId="1850844833" sldId="932"/>
        </pc:sldMkLst>
        <pc:picChg chg="add mod ord">
          <ac:chgData name="Carmella Mustachio" userId="bb37c7fb-c9ee-4fbe-8019-9598adb9710c" providerId="ADAL" clId="{2DF6C130-7A76-4BC9-8773-57DF1B17C3F2}" dt="2024-09-06T19:55:33.308" v="948" actId="34135"/>
          <ac:picMkLst>
            <pc:docMk/>
            <pc:sldMk cId="1850844833" sldId="932"/>
            <ac:picMk id="5" creationId="{084124C7-C962-560D-6560-F5F5A259191B}"/>
          </ac:picMkLst>
        </pc:picChg>
      </pc:sldChg>
      <pc:sldChg chg="addSp modSp add mod ord">
        <pc:chgData name="Carmella Mustachio" userId="bb37c7fb-c9ee-4fbe-8019-9598adb9710c" providerId="ADAL" clId="{2DF6C130-7A76-4BC9-8773-57DF1B17C3F2}" dt="2024-09-06T19:56:36.172" v="972" actId="34135"/>
        <pc:sldMkLst>
          <pc:docMk/>
          <pc:sldMk cId="2576754135" sldId="933"/>
        </pc:sldMkLst>
        <pc:picChg chg="add mod ord">
          <ac:chgData name="Carmella Mustachio" userId="bb37c7fb-c9ee-4fbe-8019-9598adb9710c" providerId="ADAL" clId="{2DF6C130-7A76-4BC9-8773-57DF1B17C3F2}" dt="2024-09-06T19:56:36.172" v="972" actId="34135"/>
          <ac:picMkLst>
            <pc:docMk/>
            <pc:sldMk cId="2576754135" sldId="933"/>
            <ac:picMk id="5" creationId="{0FCF1423-978E-3360-D2F1-0228BF54E5C7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5:45.570" v="955" actId="34135"/>
        <pc:sldMkLst>
          <pc:docMk/>
          <pc:sldMk cId="2262180068" sldId="934"/>
        </pc:sldMkLst>
        <pc:picChg chg="add mod ord">
          <ac:chgData name="Carmella Mustachio" userId="bb37c7fb-c9ee-4fbe-8019-9598adb9710c" providerId="ADAL" clId="{2DF6C130-7A76-4BC9-8773-57DF1B17C3F2}" dt="2024-09-06T19:55:45.570" v="955" actId="34135"/>
          <ac:picMkLst>
            <pc:docMk/>
            <pc:sldMk cId="2262180068" sldId="934"/>
            <ac:picMk id="5" creationId="{37D3E9D9-AF16-7D4D-5CC1-1CB7BFAE007C}"/>
          </ac:picMkLst>
        </pc:picChg>
      </pc:sldChg>
      <pc:sldChg chg="addSp delSp modSp add mod modClrScheme chgLayout">
        <pc:chgData name="Carmella Mustachio" userId="bb37c7fb-c9ee-4fbe-8019-9598adb9710c" providerId="ADAL" clId="{2DF6C130-7A76-4BC9-8773-57DF1B17C3F2}" dt="2024-09-06T19:56:17.200" v="966" actId="478"/>
        <pc:sldMkLst>
          <pc:docMk/>
          <pc:sldMk cId="1043577776" sldId="935"/>
        </pc:sldMkLst>
        <pc:spChg chg="mod ord">
          <ac:chgData name="Carmella Mustachio" userId="bb37c7fb-c9ee-4fbe-8019-9598adb9710c" providerId="ADAL" clId="{2DF6C130-7A76-4BC9-8773-57DF1B17C3F2}" dt="2024-09-06T19:56:00.133" v="957" actId="700"/>
          <ac:spMkLst>
            <pc:docMk/>
            <pc:sldMk cId="1043577776" sldId="935"/>
            <ac:spMk id="2" creationId="{B33A5F76-FC5A-164C-2697-359644883784}"/>
          </ac:spMkLst>
        </pc:spChg>
        <pc:spChg chg="mod ord">
          <ac:chgData name="Carmella Mustachio" userId="bb37c7fb-c9ee-4fbe-8019-9598adb9710c" providerId="ADAL" clId="{2DF6C130-7A76-4BC9-8773-57DF1B17C3F2}" dt="2024-09-06T19:56:00.133" v="957" actId="700"/>
          <ac:spMkLst>
            <pc:docMk/>
            <pc:sldMk cId="1043577776" sldId="935"/>
            <ac:spMk id="3" creationId="{140B6470-85C6-5180-14F5-7246C0B8A824}"/>
          </ac:spMkLst>
        </pc:spChg>
        <pc:spChg chg="add del mod ord">
          <ac:chgData name="Carmella Mustachio" userId="bb37c7fb-c9ee-4fbe-8019-9598adb9710c" providerId="ADAL" clId="{2DF6C130-7A76-4BC9-8773-57DF1B17C3F2}" dt="2024-09-06T19:56:12.847" v="963" actId="478"/>
          <ac:spMkLst>
            <pc:docMk/>
            <pc:sldMk cId="1043577776" sldId="935"/>
            <ac:spMk id="6" creationId="{4E28DA84-EE73-CD1E-363C-B3C213A32A77}"/>
          </ac:spMkLst>
        </pc:spChg>
        <pc:spChg chg="add del mod ord">
          <ac:chgData name="Carmella Mustachio" userId="bb37c7fb-c9ee-4fbe-8019-9598adb9710c" providerId="ADAL" clId="{2DF6C130-7A76-4BC9-8773-57DF1B17C3F2}" dt="2024-09-06T19:56:14.201" v="964" actId="478"/>
          <ac:spMkLst>
            <pc:docMk/>
            <pc:sldMk cId="1043577776" sldId="935"/>
            <ac:spMk id="7" creationId="{5137E750-AF1D-801B-9B73-8239454B6503}"/>
          </ac:spMkLst>
        </pc:spChg>
        <pc:picChg chg="add del mod ord">
          <ac:chgData name="Carmella Mustachio" userId="bb37c7fb-c9ee-4fbe-8019-9598adb9710c" providerId="ADAL" clId="{2DF6C130-7A76-4BC9-8773-57DF1B17C3F2}" dt="2024-09-06T19:56:17.200" v="966" actId="478"/>
          <ac:picMkLst>
            <pc:docMk/>
            <pc:sldMk cId="1043577776" sldId="935"/>
            <ac:picMk id="5" creationId="{57D81902-4577-19F3-1CD9-B501B663BBB8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6:45.254" v="977" actId="34135"/>
        <pc:sldMkLst>
          <pc:docMk/>
          <pc:sldMk cId="850638836" sldId="936"/>
        </pc:sldMkLst>
        <pc:picChg chg="add mod ord">
          <ac:chgData name="Carmella Mustachio" userId="bb37c7fb-c9ee-4fbe-8019-9598adb9710c" providerId="ADAL" clId="{2DF6C130-7A76-4BC9-8773-57DF1B17C3F2}" dt="2024-09-06T19:56:45.254" v="977" actId="34135"/>
          <ac:picMkLst>
            <pc:docMk/>
            <pc:sldMk cId="850638836" sldId="936"/>
            <ac:picMk id="5" creationId="{C341F553-5B59-BC0E-3EF2-3F960D092224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6:58.717" v="985" actId="34135"/>
        <pc:sldMkLst>
          <pc:docMk/>
          <pc:sldMk cId="2158094737" sldId="937"/>
        </pc:sldMkLst>
        <pc:picChg chg="add mod ord">
          <ac:chgData name="Carmella Mustachio" userId="bb37c7fb-c9ee-4fbe-8019-9598adb9710c" providerId="ADAL" clId="{2DF6C130-7A76-4BC9-8773-57DF1B17C3F2}" dt="2024-09-06T19:56:58.717" v="985" actId="34135"/>
          <ac:picMkLst>
            <pc:docMk/>
            <pc:sldMk cId="2158094737" sldId="937"/>
            <ac:picMk id="5" creationId="{5623AE00-BD29-A2BC-5C31-3B2E73046DB9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7:21.228" v="994" actId="34135"/>
        <pc:sldMkLst>
          <pc:docMk/>
          <pc:sldMk cId="1444196289" sldId="938"/>
        </pc:sldMkLst>
        <pc:picChg chg="add mod ord">
          <ac:chgData name="Carmella Mustachio" userId="bb37c7fb-c9ee-4fbe-8019-9598adb9710c" providerId="ADAL" clId="{2DF6C130-7A76-4BC9-8773-57DF1B17C3F2}" dt="2024-09-06T19:57:21.228" v="994" actId="34135"/>
          <ac:picMkLst>
            <pc:docMk/>
            <pc:sldMk cId="1444196289" sldId="938"/>
            <ac:picMk id="5" creationId="{FFFC72DE-0259-2A49-646A-418D696BCA0C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7:33.925" v="1001" actId="34135"/>
        <pc:sldMkLst>
          <pc:docMk/>
          <pc:sldMk cId="3070944635" sldId="939"/>
        </pc:sldMkLst>
        <pc:picChg chg="add mod ord">
          <ac:chgData name="Carmella Mustachio" userId="bb37c7fb-c9ee-4fbe-8019-9598adb9710c" providerId="ADAL" clId="{2DF6C130-7A76-4BC9-8773-57DF1B17C3F2}" dt="2024-09-06T19:57:33.925" v="1001" actId="34135"/>
          <ac:picMkLst>
            <pc:docMk/>
            <pc:sldMk cId="3070944635" sldId="939"/>
            <ac:picMk id="5" creationId="{BBE8C88C-D34C-7097-402F-8DC1F1A9F318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7:45.116" v="1007" actId="34135"/>
        <pc:sldMkLst>
          <pc:docMk/>
          <pc:sldMk cId="1047781189" sldId="940"/>
        </pc:sldMkLst>
        <pc:picChg chg="add mod ord">
          <ac:chgData name="Carmella Mustachio" userId="bb37c7fb-c9ee-4fbe-8019-9598adb9710c" providerId="ADAL" clId="{2DF6C130-7A76-4BC9-8773-57DF1B17C3F2}" dt="2024-09-06T19:57:45.116" v="1007" actId="34135"/>
          <ac:picMkLst>
            <pc:docMk/>
            <pc:sldMk cId="1047781189" sldId="940"/>
            <ac:picMk id="5" creationId="{B7E3C0F2-B7F1-E435-8784-A6F7B8F54689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9:53.523" v="1046" actId="34135"/>
        <pc:sldMkLst>
          <pc:docMk/>
          <pc:sldMk cId="3880735057" sldId="941"/>
        </pc:sldMkLst>
        <pc:picChg chg="add mod ord">
          <ac:chgData name="Carmella Mustachio" userId="bb37c7fb-c9ee-4fbe-8019-9598adb9710c" providerId="ADAL" clId="{2DF6C130-7A76-4BC9-8773-57DF1B17C3F2}" dt="2024-09-06T19:59:53.523" v="1046" actId="34135"/>
          <ac:picMkLst>
            <pc:docMk/>
            <pc:sldMk cId="3880735057" sldId="941"/>
            <ac:picMk id="5" creationId="{8C7C2DE6-1156-65B2-A3B1-96833D069B07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8:52.702" v="1031" actId="34135"/>
        <pc:sldMkLst>
          <pc:docMk/>
          <pc:sldMk cId="2592537373" sldId="942"/>
        </pc:sldMkLst>
        <pc:picChg chg="add mod ord">
          <ac:chgData name="Carmella Mustachio" userId="bb37c7fb-c9ee-4fbe-8019-9598adb9710c" providerId="ADAL" clId="{2DF6C130-7A76-4BC9-8773-57DF1B17C3F2}" dt="2024-09-06T19:58:52.702" v="1031" actId="34135"/>
          <ac:picMkLst>
            <pc:docMk/>
            <pc:sldMk cId="2592537373" sldId="942"/>
            <ac:picMk id="5" creationId="{A0002637-B869-F9F5-0208-D42FA17C7F1D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9:37.248" v="1036" actId="34135"/>
        <pc:sldMkLst>
          <pc:docMk/>
          <pc:sldMk cId="644414198" sldId="943"/>
        </pc:sldMkLst>
        <pc:picChg chg="add mod ord">
          <ac:chgData name="Carmella Mustachio" userId="bb37c7fb-c9ee-4fbe-8019-9598adb9710c" providerId="ADAL" clId="{2DF6C130-7A76-4BC9-8773-57DF1B17C3F2}" dt="2024-09-06T19:59:37.248" v="1036" actId="34135"/>
          <ac:picMkLst>
            <pc:docMk/>
            <pc:sldMk cId="644414198" sldId="943"/>
            <ac:picMk id="5" creationId="{2EE43D54-B290-9ED3-EBE0-2658815E7D0F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9:45.264" v="1041" actId="34135"/>
        <pc:sldMkLst>
          <pc:docMk/>
          <pc:sldMk cId="1583708880" sldId="944"/>
        </pc:sldMkLst>
        <pc:picChg chg="add mod ord">
          <ac:chgData name="Carmella Mustachio" userId="bb37c7fb-c9ee-4fbe-8019-9598adb9710c" providerId="ADAL" clId="{2DF6C130-7A76-4BC9-8773-57DF1B17C3F2}" dt="2024-09-06T19:59:45.264" v="1041" actId="34135"/>
          <ac:picMkLst>
            <pc:docMk/>
            <pc:sldMk cId="1583708880" sldId="944"/>
            <ac:picMk id="5" creationId="{1A7518CD-2629-7C46-4EC8-B6308B8E2EA1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8:41.406" v="1025" actId="34135"/>
        <pc:sldMkLst>
          <pc:docMk/>
          <pc:sldMk cId="3892075676" sldId="945"/>
        </pc:sldMkLst>
        <pc:picChg chg="add mod ord">
          <ac:chgData name="Carmella Mustachio" userId="bb37c7fb-c9ee-4fbe-8019-9598adb9710c" providerId="ADAL" clId="{2DF6C130-7A76-4BC9-8773-57DF1B17C3F2}" dt="2024-09-06T19:58:41.406" v="1025" actId="34135"/>
          <ac:picMkLst>
            <pc:docMk/>
            <pc:sldMk cId="3892075676" sldId="945"/>
            <ac:picMk id="5" creationId="{297F24B5-E5CE-C062-52BB-C59D9575A230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8:32.077" v="1020" actId="34135"/>
        <pc:sldMkLst>
          <pc:docMk/>
          <pc:sldMk cId="738265030" sldId="946"/>
        </pc:sldMkLst>
        <pc:picChg chg="add mod ord">
          <ac:chgData name="Carmella Mustachio" userId="bb37c7fb-c9ee-4fbe-8019-9598adb9710c" providerId="ADAL" clId="{2DF6C130-7A76-4BC9-8773-57DF1B17C3F2}" dt="2024-09-06T19:58:32.077" v="1020" actId="34135"/>
          <ac:picMkLst>
            <pc:docMk/>
            <pc:sldMk cId="738265030" sldId="946"/>
            <ac:picMk id="5" creationId="{C15BAC51-B755-8531-30F2-CACDC10B5949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58:23.003" v="1015" actId="207"/>
        <pc:sldMkLst>
          <pc:docMk/>
          <pc:sldMk cId="3426114935" sldId="947"/>
        </pc:sldMkLst>
        <pc:spChg chg="mod">
          <ac:chgData name="Carmella Mustachio" userId="bb37c7fb-c9ee-4fbe-8019-9598adb9710c" providerId="ADAL" clId="{2DF6C130-7A76-4BC9-8773-57DF1B17C3F2}" dt="2024-09-06T19:58:16.368" v="1014" actId="207"/>
          <ac:spMkLst>
            <pc:docMk/>
            <pc:sldMk cId="3426114935" sldId="947"/>
            <ac:spMk id="2" creationId="{B33A5F76-FC5A-164C-2697-359644883784}"/>
          </ac:spMkLst>
        </pc:spChg>
        <pc:spChg chg="mod">
          <ac:chgData name="Carmella Mustachio" userId="bb37c7fb-c9ee-4fbe-8019-9598adb9710c" providerId="ADAL" clId="{2DF6C130-7A76-4BC9-8773-57DF1B17C3F2}" dt="2024-09-06T19:58:23.003" v="1015" actId="207"/>
          <ac:spMkLst>
            <pc:docMk/>
            <pc:sldMk cId="3426114935" sldId="947"/>
            <ac:spMk id="3" creationId="{140B6470-85C6-5180-14F5-7246C0B8A824}"/>
          </ac:spMkLst>
        </pc:spChg>
        <pc:picChg chg="add mod ord">
          <ac:chgData name="Carmella Mustachio" userId="bb37c7fb-c9ee-4fbe-8019-9598adb9710c" providerId="ADAL" clId="{2DF6C130-7A76-4BC9-8773-57DF1B17C3F2}" dt="2024-09-06T19:58:13.073" v="1013" actId="34135"/>
          <ac:picMkLst>
            <pc:docMk/>
            <pc:sldMk cId="3426114935" sldId="947"/>
            <ac:picMk id="5" creationId="{1283B715-D78E-4E44-598B-E596E21A0E17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8:08.452" v="719" actId="34135"/>
        <pc:sldMkLst>
          <pc:docMk/>
          <pc:sldMk cId="2526457334" sldId="948"/>
        </pc:sldMkLst>
        <pc:picChg chg="add mod ord">
          <ac:chgData name="Carmella Mustachio" userId="bb37c7fb-c9ee-4fbe-8019-9598adb9710c" providerId="ADAL" clId="{2DF6C130-7A76-4BC9-8773-57DF1B17C3F2}" dt="2024-09-06T19:48:08.452" v="719" actId="34135"/>
          <ac:picMkLst>
            <pc:docMk/>
            <pc:sldMk cId="2526457334" sldId="948"/>
            <ac:picMk id="5" creationId="{E704548E-F513-DCEB-7D52-61D54D69366A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4:57.903" v="705" actId="34135"/>
        <pc:sldMkLst>
          <pc:docMk/>
          <pc:sldMk cId="2352378194" sldId="949"/>
        </pc:sldMkLst>
        <pc:picChg chg="add mod ord">
          <ac:chgData name="Carmella Mustachio" userId="bb37c7fb-c9ee-4fbe-8019-9598adb9710c" providerId="ADAL" clId="{2DF6C130-7A76-4BC9-8773-57DF1B17C3F2}" dt="2024-09-06T19:44:57.903" v="705" actId="34135"/>
          <ac:picMkLst>
            <pc:docMk/>
            <pc:sldMk cId="2352378194" sldId="949"/>
            <ac:picMk id="5" creationId="{392507B6-B833-F8DD-B9E5-F785D88C3552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5:07.680" v="710" actId="34135"/>
        <pc:sldMkLst>
          <pc:docMk/>
          <pc:sldMk cId="992779389" sldId="950"/>
        </pc:sldMkLst>
        <pc:picChg chg="add mod ord">
          <ac:chgData name="Carmella Mustachio" userId="bb37c7fb-c9ee-4fbe-8019-9598adb9710c" providerId="ADAL" clId="{2DF6C130-7A76-4BC9-8773-57DF1B17C3F2}" dt="2024-09-06T19:45:07.680" v="710" actId="34135"/>
          <ac:picMkLst>
            <pc:docMk/>
            <pc:sldMk cId="992779389" sldId="950"/>
            <ac:picMk id="5" creationId="{2470EAEE-371B-D6E1-410C-64DE37D0C6B5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4:36.935" v="693" actId="34135"/>
        <pc:sldMkLst>
          <pc:docMk/>
          <pc:sldMk cId="279867294" sldId="951"/>
        </pc:sldMkLst>
        <pc:picChg chg="add mod ord">
          <ac:chgData name="Carmella Mustachio" userId="bb37c7fb-c9ee-4fbe-8019-9598adb9710c" providerId="ADAL" clId="{2DF6C130-7A76-4BC9-8773-57DF1B17C3F2}" dt="2024-09-06T19:44:36.935" v="693" actId="34135"/>
          <ac:picMkLst>
            <pc:docMk/>
            <pc:sldMk cId="279867294" sldId="951"/>
            <ac:picMk id="5" creationId="{B39DAD86-48B3-B4D6-CFCB-D46EEA85D7C2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4:22.452" v="684" actId="34135"/>
        <pc:sldMkLst>
          <pc:docMk/>
          <pc:sldMk cId="2926808746" sldId="952"/>
        </pc:sldMkLst>
        <pc:picChg chg="add mod ord">
          <ac:chgData name="Carmella Mustachio" userId="bb37c7fb-c9ee-4fbe-8019-9598adb9710c" providerId="ADAL" clId="{2DF6C130-7A76-4BC9-8773-57DF1B17C3F2}" dt="2024-09-06T19:44:22.452" v="684" actId="34135"/>
          <ac:picMkLst>
            <pc:docMk/>
            <pc:sldMk cId="2926808746" sldId="952"/>
            <ac:picMk id="5" creationId="{26FC875D-536E-BA5C-F2DE-92905D8BDCD7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4:07.638" v="674" actId="34135"/>
        <pc:sldMkLst>
          <pc:docMk/>
          <pc:sldMk cId="615971624" sldId="953"/>
        </pc:sldMkLst>
        <pc:picChg chg="add mod ord">
          <ac:chgData name="Carmella Mustachio" userId="bb37c7fb-c9ee-4fbe-8019-9598adb9710c" providerId="ADAL" clId="{2DF6C130-7A76-4BC9-8773-57DF1B17C3F2}" dt="2024-09-06T19:44:07.638" v="674" actId="34135"/>
          <ac:picMkLst>
            <pc:docMk/>
            <pc:sldMk cId="615971624" sldId="953"/>
            <ac:picMk id="5" creationId="{6143603E-155B-736D-B759-23290EFD87B6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3:49.750" v="664" actId="34135"/>
        <pc:sldMkLst>
          <pc:docMk/>
          <pc:sldMk cId="291439622" sldId="954"/>
        </pc:sldMkLst>
        <pc:picChg chg="add mod ord">
          <ac:chgData name="Carmella Mustachio" userId="bb37c7fb-c9ee-4fbe-8019-9598adb9710c" providerId="ADAL" clId="{2DF6C130-7A76-4BC9-8773-57DF1B17C3F2}" dt="2024-09-06T19:43:49.750" v="664" actId="34135"/>
          <ac:picMkLst>
            <pc:docMk/>
            <pc:sldMk cId="291439622" sldId="954"/>
            <ac:picMk id="5" creationId="{ADB7F06E-31D0-828B-4684-61C0C90268D5}"/>
          </ac:picMkLst>
        </pc:picChg>
      </pc:sldChg>
      <pc:sldChg chg="addSp modSp add mod">
        <pc:chgData name="Carmella Mustachio" userId="bb37c7fb-c9ee-4fbe-8019-9598adb9710c" providerId="ADAL" clId="{2DF6C130-7A76-4BC9-8773-57DF1B17C3F2}" dt="2024-09-06T19:43:32.260" v="654" actId="34135"/>
        <pc:sldMkLst>
          <pc:docMk/>
          <pc:sldMk cId="619578610" sldId="955"/>
        </pc:sldMkLst>
        <pc:picChg chg="add mod ord">
          <ac:chgData name="Carmella Mustachio" userId="bb37c7fb-c9ee-4fbe-8019-9598adb9710c" providerId="ADAL" clId="{2DF6C130-7A76-4BC9-8773-57DF1B17C3F2}" dt="2024-09-06T19:43:32.260" v="654" actId="34135"/>
          <ac:picMkLst>
            <pc:docMk/>
            <pc:sldMk cId="619578610" sldId="955"/>
            <ac:picMk id="5" creationId="{13071315-33E1-53E4-4E9B-81D46277A3E9}"/>
          </ac:picMkLst>
        </pc:picChg>
      </pc:sldChg>
      <pc:sldChg chg="addSp delSp modSp add mod">
        <pc:chgData name="Carmella Mustachio" userId="bb37c7fb-c9ee-4fbe-8019-9598adb9710c" providerId="ADAL" clId="{2DF6C130-7A76-4BC9-8773-57DF1B17C3F2}" dt="2024-09-06T19:52:30.861" v="865" actId="34135"/>
        <pc:sldMkLst>
          <pc:docMk/>
          <pc:sldMk cId="452150755" sldId="956"/>
        </pc:sldMkLst>
        <pc:spChg chg="add del mod">
          <ac:chgData name="Carmella Mustachio" userId="bb37c7fb-c9ee-4fbe-8019-9598adb9710c" providerId="ADAL" clId="{2DF6C130-7A76-4BC9-8773-57DF1B17C3F2}" dt="2024-09-06T19:51:26.620" v="824" actId="478"/>
          <ac:spMkLst>
            <pc:docMk/>
            <pc:sldMk cId="452150755" sldId="956"/>
            <ac:spMk id="3" creationId="{3C93AD6A-BFAA-105F-9DB2-B0C22FFE2020}"/>
          </ac:spMkLst>
        </pc:spChg>
        <pc:spChg chg="add del">
          <ac:chgData name="Carmella Mustachio" userId="bb37c7fb-c9ee-4fbe-8019-9598adb9710c" providerId="ADAL" clId="{2DF6C130-7A76-4BC9-8773-57DF1B17C3F2}" dt="2024-09-06T19:51:29.558" v="827" actId="478"/>
          <ac:spMkLst>
            <pc:docMk/>
            <pc:sldMk cId="452150755" sldId="956"/>
            <ac:spMk id="4" creationId="{EDA82776-2657-488A-4FD7-24232F2DF72F}"/>
          </ac:spMkLst>
        </pc:spChg>
        <pc:spChg chg="del">
          <ac:chgData name="Carmella Mustachio" userId="bb37c7fb-c9ee-4fbe-8019-9598adb9710c" providerId="ADAL" clId="{2DF6C130-7A76-4BC9-8773-57DF1B17C3F2}" dt="2024-09-06T19:51:27.450" v="825" actId="478"/>
          <ac:spMkLst>
            <pc:docMk/>
            <pc:sldMk cId="452150755" sldId="956"/>
            <ac:spMk id="14" creationId="{42AFFE23-31CF-D193-3B9C-C6508B301DCD}"/>
          </ac:spMkLst>
        </pc:spChg>
        <pc:spChg chg="del mod">
          <ac:chgData name="Carmella Mustachio" userId="bb37c7fb-c9ee-4fbe-8019-9598adb9710c" providerId="ADAL" clId="{2DF6C130-7A76-4BC9-8773-57DF1B17C3F2}" dt="2024-09-06T19:51:25.803" v="823" actId="478"/>
          <ac:spMkLst>
            <pc:docMk/>
            <pc:sldMk cId="452150755" sldId="956"/>
            <ac:spMk id="18" creationId="{57221E46-94FF-236C-6931-CF817452A096}"/>
          </ac:spMkLst>
        </pc:spChg>
        <pc:picChg chg="add mod ord">
          <ac:chgData name="Carmella Mustachio" userId="bb37c7fb-c9ee-4fbe-8019-9598adb9710c" providerId="ADAL" clId="{2DF6C130-7A76-4BC9-8773-57DF1B17C3F2}" dt="2024-09-06T19:52:30.861" v="865" actId="34135"/>
          <ac:picMkLst>
            <pc:docMk/>
            <pc:sldMk cId="452150755" sldId="956"/>
            <ac:picMk id="7" creationId="{A23B5B3F-8984-619A-2B65-6CE319605151}"/>
          </ac:picMkLst>
        </pc:picChg>
      </pc:sldChg>
    </pc:docChg>
  </pc:docChgLst>
  <pc:docChgLst>
    <pc:chgData name="Carmella Mustachio" userId="S::carmella.mustachio@corient.com::bb37c7fb-c9ee-4fbe-8019-9598adb9710c" providerId="AD" clId="Web-{423A69FA-9108-A52D-9642-5AE202AE4BAA}"/>
    <pc:docChg chg="delSld sldOrd modSection">
      <pc:chgData name="Carmella Mustachio" userId="S::carmella.mustachio@corient.com::bb37c7fb-c9ee-4fbe-8019-9598adb9710c" providerId="AD" clId="Web-{423A69FA-9108-A52D-9642-5AE202AE4BAA}" dt="2024-09-06T20:44:59.798" v="2"/>
      <pc:docMkLst>
        <pc:docMk/>
      </pc:docMkLst>
      <pc:sldChg chg="del">
        <pc:chgData name="Carmella Mustachio" userId="S::carmella.mustachio@corient.com::bb37c7fb-c9ee-4fbe-8019-9598adb9710c" providerId="AD" clId="Web-{423A69FA-9108-A52D-9642-5AE202AE4BAA}" dt="2024-09-06T20:44:59.798" v="2"/>
        <pc:sldMkLst>
          <pc:docMk/>
          <pc:sldMk cId="1035055860" sldId="431"/>
        </pc:sldMkLst>
      </pc:sldChg>
      <pc:sldChg chg="del ord">
        <pc:chgData name="Carmella Mustachio" userId="S::carmella.mustachio@corient.com::bb37c7fb-c9ee-4fbe-8019-9598adb9710c" providerId="AD" clId="Web-{423A69FA-9108-A52D-9642-5AE202AE4BAA}" dt="2024-09-06T20:44:29.858" v="1"/>
        <pc:sldMkLst>
          <pc:docMk/>
          <pc:sldMk cId="3372942673" sldId="4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B50C1-1F20-FA40-8E35-0C3A8B9D5D13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FC7BD-1ECA-F543-883D-5FC7B528C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0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F2C4BF-3770-149C-E000-C2C802598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200656"/>
            <a:ext cx="12191999" cy="165734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B5093-55FC-0448-F02D-594C2D2184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8408B-0FEB-6B97-2331-6940833AC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AEBFCE-33F0-BF32-BD54-D955C1FDB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A8389E7-1DD4-551C-B72B-649D92DD6F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540E9E5-5B22-AECF-9ED3-147829F0D76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485E1-120C-4E08-E009-81083FEBF6D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53845" y="4652013"/>
            <a:ext cx="10890457" cy="36576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100" b="0" i="0" baseline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Prepared for: XXXXXXXX</a:t>
            </a:r>
          </a:p>
          <a:p>
            <a:pPr>
              <a:lnSpc>
                <a:spcPct val="100000"/>
              </a:lnSpc>
            </a:pP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153238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53418A-8F25-C1D5-4BEC-EEE6B0C3C8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80" t="17778" r="380" b="17778"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452517-A4A5-5D2E-C8FE-288CCE18B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FDBC72B-14F6-AD20-B7AE-EF95DC387C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EFD564-6CF0-6F78-8DFB-10F553DAFE2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0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43959D-E1AD-6AC1-C4EC-F742B8BA4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80" t="17778" r="380" b="17778"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89714-BE17-DDB0-04F9-C365CB3E5D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A7CB25-A179-F446-44AB-55F9444FB91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b="0" dirty="0" err="1"/>
              <a:t>Subheadline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935038-DA62-3556-459A-0BB598E539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5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fire&#10;&#10;Description automatically generated">
            <a:extLst>
              <a:ext uri="{FF2B5EF4-FFF2-40B4-BE49-F238E27FC236}">
                <a16:creationId xmlns:a16="http://schemas.microsoft.com/office/drawing/2014/main" id="{A68F9003-1838-F00E-12E5-11955899F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5200656"/>
            <a:ext cx="12191999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AA87897-A90F-4808-01E7-7F7193D6F9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355D96-7B77-5046-8CCD-82CF2735258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2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136" y="1790701"/>
            <a:ext cx="10891867" cy="381000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/>
          <a:lstStyle>
            <a:lvl1pPr marL="0" indent="0">
              <a:buNone/>
              <a:defRPr lang="en-US" sz="800" b="0" i="0" smtClean="0"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177403" indent="0">
              <a:buNone/>
              <a:defRPr lang="en-US" sz="1350" smtClean="0"/>
            </a:lvl2pPr>
            <a:lvl3pPr>
              <a:defRPr lang="en-US" sz="1350" smtClean="0"/>
            </a:lvl3pPr>
            <a:lvl4pPr>
              <a:defRPr lang="en-US" sz="1350" smtClean="0"/>
            </a:lvl4pPr>
            <a:lvl5pPr>
              <a:defRPr lang="en-US" sz="1350"/>
            </a:lvl5pPr>
          </a:lstStyle>
          <a:p>
            <a:pPr marL="0" lvl="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E3E8D9-90CD-6D6C-393C-5488083FB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5AC4500-F64C-BBA2-B2CF-01949815C5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767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134" y="1790700"/>
            <a:ext cx="5312755" cy="381000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4248" y="1790700"/>
            <a:ext cx="5312755" cy="381000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657AD3-B052-E6FA-B2E2-B4EB802DA3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83E15-3A8D-8D2B-A6A1-47970E336A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E7B50-FA23-D7F8-C460-9FC9F85119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B7889-8123-7F63-F6C8-7592CFC44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B1EEA0F-0C13-8A57-0DEB-5417921B6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380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al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D080B0-5AFD-B9A0-3D10-39F46FBE86EC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7116" y="647701"/>
            <a:ext cx="4873035" cy="4953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None/>
              <a:defRPr lang="en-US" sz="3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00000"/>
              </a:lnSpc>
              <a:spcAft>
                <a:spcPts val="1800"/>
              </a:spcAft>
              <a:buNone/>
              <a:tabLst/>
              <a:defRPr lang="en-US" sz="1800" b="1" i="0" kern="1200" cap="all" baseline="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956AE6C-EA71-56E8-B74E-F1893C8105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07485" y="647700"/>
            <a:ext cx="4873035" cy="4953000"/>
          </a:xfrm>
        </p:spPr>
        <p:txBody>
          <a:bodyPr anchor="ctr">
            <a:normAutofit/>
          </a:bodyPr>
          <a:lstStyle>
            <a:lvl1pPr marL="257165" indent="-257165">
              <a:lnSpc>
                <a:spcPct val="100000"/>
              </a:lnSpc>
              <a:spcAft>
                <a:spcPts val="900"/>
              </a:spcAft>
              <a:buFont typeface="Wingdings" pitchFamily="2" charset="2"/>
              <a:buChar char="§"/>
              <a:defRPr sz="1600" b="0"/>
            </a:lvl1pPr>
            <a:lvl2pPr marL="517525" indent="-254000">
              <a:lnSpc>
                <a:spcPct val="100000"/>
              </a:lnSpc>
              <a:spcAft>
                <a:spcPts val="900"/>
              </a:spcAft>
              <a:tabLst/>
              <a:defRPr sz="1400"/>
            </a:lvl2pPr>
            <a:lvl3pPr marL="801688" indent="-223838">
              <a:lnSpc>
                <a:spcPct val="100000"/>
              </a:lnSpc>
              <a:spcAft>
                <a:spcPts val="900"/>
              </a:spcAft>
              <a:tabLst/>
              <a:defRPr sz="1200"/>
            </a:lvl3pPr>
            <a:lvl4pPr marL="1092129" indent="-231760">
              <a:lnSpc>
                <a:spcPct val="100000"/>
              </a:lnSpc>
              <a:spcAft>
                <a:spcPts val="900"/>
              </a:spcAft>
              <a:tabLst/>
              <a:defRPr sz="11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5ADA6DE-D601-06DF-C20A-439183F2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261827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D080B0-5AFD-B9A0-3D10-39F46FBE86EC}"/>
              </a:ext>
            </a:extLst>
          </p:cNvPr>
          <p:cNvSpPr/>
          <p:nvPr userDrawn="1"/>
        </p:nvSpPr>
        <p:spPr>
          <a:xfrm>
            <a:off x="5054600" y="0"/>
            <a:ext cx="7137400" cy="6858000"/>
          </a:xfrm>
          <a:prstGeom prst="rect">
            <a:avLst/>
          </a:prstGeom>
          <a:solidFill>
            <a:schemeClr val="bg2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7220" rtlCol="0" anchor="t" anchorCtr="0"/>
          <a:lstStyle/>
          <a:p>
            <a:pPr algn="ctr"/>
            <a:endParaRPr lang="en-US" sz="1125" b="1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3FE269-E3B8-F52C-8BA2-036AC435FB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75525-7E3C-D1DC-6D43-7234B34F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0EB1472-BB8E-D6F6-9DEF-6A951D90AB5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8547" y="647700"/>
            <a:ext cx="4114800" cy="4952999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Aft>
                <a:spcPts val="1800"/>
              </a:spcAft>
              <a:buNone/>
              <a:defRPr lang="en-US" sz="3200" b="0" i="0" kern="1200" dirty="0">
                <a:solidFill>
                  <a:schemeClr val="tx1"/>
                </a:solidFill>
                <a:latin typeface="Georgia Pro" panose="02040502050405020303" pitchFamily="18" charset="0"/>
                <a:ea typeface="+mj-ea"/>
                <a:cs typeface="Times New Roman" panose="02020603050405020304" pitchFamily="18" charset="0"/>
              </a:defRPr>
            </a:lvl1pPr>
            <a:lvl2pPr marL="8335" indent="0">
              <a:lnSpc>
                <a:spcPct val="120000"/>
              </a:lnSpc>
              <a:spcAft>
                <a:spcPts val="1800"/>
              </a:spcAft>
              <a:buNone/>
              <a:tabLst/>
              <a:defRPr lang="en-US" sz="1800" b="1" i="0" kern="1200" cap="all" baseline="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DB57CC11-9238-9278-A3F5-83170BBA45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64482" y="647700"/>
            <a:ext cx="6179820" cy="4953000"/>
          </a:xfrm>
        </p:spPr>
        <p:txBody>
          <a:bodyPr anchor="ctr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6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4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2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1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A9ABBB-9673-2408-92C7-52CA7B2028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1790125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48361" y="1781829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648361" y="3834424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99C2E6-95B9-FBD9-873D-BA2A34F2F5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8361" y="1954673"/>
            <a:ext cx="10896600" cy="159880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FB007D-30D1-AA2A-369E-97C3907439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361" y="4001895"/>
            <a:ext cx="10896600" cy="159880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8B8039-639C-7FBA-AF29-3CE5A3C20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47DDF15-3BDF-27CE-4A53-23FEF20C95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49DE427-FEF7-A545-FF0E-9EE29AF6493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0316B4-D380-067A-E98E-9F23CA90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1CE0FA-4CD0-B4D0-068A-6B3A88C173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017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C3A2C2-8FB9-238C-17FF-4197A2BA3D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7702" y="1791371"/>
            <a:ext cx="5116513" cy="33909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D2A4E5F-72B5-D90D-1C63-96D7CB9586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44136" y="1790700"/>
            <a:ext cx="5116513" cy="33909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AAABE93-1303-9D5F-07EE-A69F4E83DE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770E35A-C0E0-4ED9-E85F-7773AE9571D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5BCC0F1-795F-A934-7ED0-2E89F499523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63C7F3-5A1C-420D-6D11-7BB6125B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3E35B-9814-0337-3317-F2E22F1B9A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6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2" y="1783221"/>
            <a:ext cx="3281911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4455047" y="1783221"/>
            <a:ext cx="3281911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8274488" y="1783221"/>
            <a:ext cx="3281911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725DEE7-E493-2C38-6D84-EB11AD38A9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4" y="1956060"/>
            <a:ext cx="3280847" cy="364463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1F75B88-4B1A-04F0-E42C-3476C71C4E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55579" y="1956060"/>
            <a:ext cx="3280847" cy="364463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5B834349-FDD3-48E9-8B11-886A5F6651B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956060"/>
            <a:ext cx="3280847" cy="364463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BF69B08-2AA1-67D0-8718-29895D344D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4FDB7-E2E2-76BD-036A-654D1CA0D51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42822-6976-5212-FBB5-09E1668E917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FA14B8-49CB-2DD5-5D64-DAA918A89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C9432-EC32-A58A-6866-CD00272162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818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3A05CD-649F-ACCB-9F26-A2D884631C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248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CB5093-55FC-0448-F02D-594C2D2184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8408B-0FEB-6B97-2331-6940833AC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AEBFCE-33F0-BF32-BD54-D955C1FDB3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0D345A9-9FC6-DD53-6A44-223E86DE54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946237"/>
            <a:ext cx="10890457" cy="541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279755-3A8E-31A6-5A69-EC2B6594F1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700542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solidFill>
                  <a:schemeClr val="bg1"/>
                </a:solidFill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837CED-03C4-C05D-5460-9A8794DD023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53845" y="6188017"/>
            <a:ext cx="10890457" cy="36576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100" b="0" i="0" baseline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Prepared for: XXXXXXXXX</a:t>
            </a:r>
          </a:p>
          <a:p>
            <a:pPr>
              <a:lnSpc>
                <a:spcPct val="100000"/>
              </a:lnSpc>
            </a:pP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47466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75401" y="1772934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675401" y="3168198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99C2E6-95B9-FBD9-873D-BA2A34F2F5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5401" y="1945778"/>
            <a:ext cx="10896600" cy="87963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FB007D-30D1-AA2A-369E-97C3907439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5401" y="3335672"/>
            <a:ext cx="10896600" cy="87963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08B8039-639C-7FBA-AF29-3CE5A3C20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4" name="SmartArt Placeholder 10">
            <a:extLst>
              <a:ext uri="{FF2B5EF4-FFF2-40B4-BE49-F238E27FC236}">
                <a16:creationId xmlns:a16="http://schemas.microsoft.com/office/drawing/2014/main" id="{39BFB289-2A00-938B-2699-518B5292B7CB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675401" y="4558492"/>
            <a:ext cx="10896600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2626EE5-CAC2-87F2-07D5-E0629F9154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5401" y="4725966"/>
            <a:ext cx="10896600" cy="87963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DEB6EEE-1C07-D69A-9CB3-32579EEC8D1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5FB56E0-33F4-865F-848F-0FEA546927D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79DBD7-693A-A705-D498-D6DF8929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92004-F051-4C6A-3D44-63C5B4A6D0A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2572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7FD8651-8CF6-C634-4966-60A5D90270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4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A07EAE-0A7D-3E07-E5D9-5EA2552206F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55579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39AF847-AF16-196F-A422-4ED74C42364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274320" rIns="27432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0F36245-7094-A762-D38F-A5350C639C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2255ED1-1DD5-5DE9-A001-6D5793E872E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C7684A-7EA6-694C-63F5-3BA65EBA7A9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131A4A0-BF0C-C221-28C6-82D102A6F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00C91C-A223-7E76-A12D-E4A6B32109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3094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- No Line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C7ED5AA-FD65-97F1-51EF-C5E5F31312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4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lang="en-US" sz="16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buNone/>
              <a:tabLst/>
              <a:defRPr sz="1600"/>
            </a:lvl2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35419C4-5F38-46BF-F745-1412CA7228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55579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lang="en-US" sz="16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buNone/>
              <a:tabLst/>
              <a:defRPr sz="1600"/>
            </a:lvl2pPr>
          </a:lstStyle>
          <a:p>
            <a:pPr marL="171450" lv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B3D66D0-957D-C92A-E83D-220EB14348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6157" y="1790700"/>
            <a:ext cx="3280847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274320" tIns="1645920" rIns="274320"/>
          <a:lstStyle>
            <a:lvl1pPr marL="0" indent="0" algn="ctr">
              <a:buNone/>
              <a:defRPr sz="1600" b="1" cap="all" baseline="0"/>
            </a:lvl1pPr>
            <a:lvl2pPr marL="0" indent="0" algn="ctr">
              <a:buNone/>
              <a:tabLst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81F2044-B6D0-A045-491F-0D65B5DDEE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F2EFBE7-AB45-4748-81AC-5865D793E7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51044" y="2168977"/>
            <a:ext cx="914400" cy="914400"/>
          </a:xfrm>
          <a:prstGeom prst="ellipse">
            <a:avLst/>
          </a:prstGeom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C88EF97-B09C-1CFA-729F-1792A19E6E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0880" y="2168976"/>
            <a:ext cx="914400" cy="914400"/>
          </a:xfrm>
          <a:prstGeom prst="ellipse">
            <a:avLst/>
          </a:prstGeom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DAEA805B-31B1-C7F7-1DF5-7ACD152DD2C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50716" y="2168975"/>
            <a:ext cx="914400" cy="914400"/>
          </a:xfrm>
          <a:prstGeom prst="ellipse">
            <a:avLst/>
          </a:prstGeom>
          <a:ln w="127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183356" indent="0">
              <a:buNone/>
              <a:defRPr/>
            </a:lvl2pPr>
            <a:lvl3pPr marL="340519" indent="0">
              <a:buNone/>
              <a:defRPr/>
            </a:lvl3pPr>
            <a:lvl4pPr marL="515541" indent="0">
              <a:buNone/>
              <a:defRPr/>
            </a:lvl4pPr>
            <a:lvl5pPr marL="689372" indent="0">
              <a:buNone/>
              <a:defRPr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9EFBB-91DD-09BD-5401-F6BFB1ACF05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84BC9-B3FD-6933-D897-66968939B2A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83B544-2E3F-8C35-56C0-DA6362526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3CEEC-E6B0-2196-E24A-161B92220D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9927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FBC6BB8-269B-3D0F-0E18-7816A29DC6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165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187AED5-B3BA-DBCD-5D3D-008CDD4DDB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68354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9B71436-8229-18C9-679A-A0314FAF8C1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1543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2D12695F-661B-7DD2-F3F1-DBE5A011AA6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1790700"/>
            <a:ext cx="2481263" cy="3810000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D4C6A2A-A6DF-534B-B6DD-FD89DF8F76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AC21E41-CC52-2DE1-9F57-A7FF20DE2530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854E99-13C6-6488-DE7E-AF85AE3DC6E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6F75B2-7732-08BD-3B7C-68884383F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B9334-F467-7E8B-7B43-556BF6A343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2459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A62C012-38F0-4766-C752-2DD2961E7E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516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47C34F-45A3-7023-A194-6EF875EC060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91475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0C53EE9-14D2-897C-F838-A7602A9017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1778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503CFCA-2A9C-B767-D136-FED80F44A8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44096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8E30B2B1-DB25-E4F2-5883-63D189D91FB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570404" y="1817079"/>
            <a:ext cx="1986597" cy="3783623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 lIns="182880" tIns="274320" rIns="182880"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DA2F81D-4503-9469-E881-02EDD07517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3AFF611-7793-1655-1AB7-980593950EA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7189960-B52B-E7C4-08F9-C96A2AFFC4D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A9C61D-F5F0-1347-6BAB-6278F618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AF961-658E-D513-4456-36F7CC813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8914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F61C73B7-4347-F41D-14A5-C692BB61BDFC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7" y="1790700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F1B502E2-A4BF-4E70-7F38-F00E73CD7781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4485605" y="1790700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5" name="SmartArt Placeholder 10">
            <a:extLst>
              <a:ext uri="{FF2B5EF4-FFF2-40B4-BE49-F238E27FC236}">
                <a16:creationId xmlns:a16="http://schemas.microsoft.com/office/drawing/2014/main" id="{36C87B20-E7DC-4E75-8C9E-03E3CB9321ED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8306573" y="1790700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7" name="SmartArt Placeholder 10">
            <a:extLst>
              <a:ext uri="{FF2B5EF4-FFF2-40B4-BE49-F238E27FC236}">
                <a16:creationId xmlns:a16="http://schemas.microsoft.com/office/drawing/2014/main" id="{F6A69EF2-1435-4A6E-5626-82F1D418DA07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636933" y="3811078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9" name="SmartArt Placeholder 10">
            <a:extLst>
              <a:ext uri="{FF2B5EF4-FFF2-40B4-BE49-F238E27FC236}">
                <a16:creationId xmlns:a16="http://schemas.microsoft.com/office/drawing/2014/main" id="{37DD7995-36E7-18C6-DE40-232C30E400A5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4471751" y="3811078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1" name="SmartArt Placeholder 10">
            <a:extLst>
              <a:ext uri="{FF2B5EF4-FFF2-40B4-BE49-F238E27FC236}">
                <a16:creationId xmlns:a16="http://schemas.microsoft.com/office/drawing/2014/main" id="{8E76CC49-509D-EA61-92C6-19CCD2216D08}"/>
              </a:ext>
            </a:extLst>
          </p:cNvPr>
          <p:cNvSpPr>
            <a:spLocks noGrp="1"/>
          </p:cNvSpPr>
          <p:nvPr>
            <p:ph type="dgm" sz="quarter" idx="23" hasCustomPrompt="1"/>
          </p:nvPr>
        </p:nvSpPr>
        <p:spPr>
          <a:xfrm>
            <a:off x="8306573" y="3811078"/>
            <a:ext cx="3250431" cy="24384"/>
          </a:xfrm>
          <a:solidFill>
            <a:schemeClr val="accent1"/>
          </a:solidFill>
          <a:ln>
            <a:solidFill>
              <a:schemeClr val="bg1"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15AC32B-8E45-BE30-ACC7-A8A54E004A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6" y="1878459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48015F-F6B8-CB17-79D4-1A04A7AE4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02146" y="1878459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E8383A-FF83-6EF6-88DE-CE7BB05594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06573" y="1878459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3D08E40-F69A-1E53-0495-A6F1300209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5166" y="3896680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E94D13D-5D3F-9E6E-72CA-5ADE080740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02146" y="3896680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F02DD77-81DB-178F-47B3-FD0407FEE5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06573" y="3896680"/>
            <a:ext cx="3250431" cy="170402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63DD123-B114-CAA2-821F-3194ACE8CE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63939DE-2BC5-0B4B-864F-BAF7FDEE3DE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2BF2DCA-7DD7-27C5-AE6E-6F4902E8D7A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095BAB-F548-C3B3-1C7A-B41DF3064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F39117-F430-E97A-7D8C-E99CB7423FC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70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15AC32B-8E45-BE30-ACC7-A8A54E004A2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166" y="179070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48015F-F6B8-CB17-79D4-1A04A7AE4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02146" y="179070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2E8383A-FF83-6EF6-88DE-CE7BB05594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06573" y="179070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3D08E40-F69A-1E53-0495-A6F1300209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5166" y="380892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E94D13D-5D3F-9E6E-72CA-5ADE080740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02146" y="380892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1F02DD77-81DB-178F-47B3-FD0407FEE54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06573" y="3808923"/>
            <a:ext cx="3250431" cy="1791779"/>
          </a:xfrm>
          <a:solidFill>
            <a:schemeClr val="bg2">
              <a:lumMod val="40000"/>
              <a:lumOff val="60000"/>
              <a:alpha val="67000"/>
            </a:schemeClr>
          </a:solidFill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63DD123-B114-CAA2-821F-3194ACE8CE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B23C47-031A-E73E-DAEF-001DA7B1D72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6FCCEC-B658-3CE6-6227-75DD1FB6F78F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4F6E50B-CBE3-C8A3-370A-B1418E4B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1551C-5A22-E65A-49B4-765D154201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149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martArt Placeholder 10">
            <a:extLst>
              <a:ext uri="{FF2B5EF4-FFF2-40B4-BE49-F238E27FC236}">
                <a16:creationId xmlns:a16="http://schemas.microsoft.com/office/drawing/2014/main" id="{4CE7627A-6962-5AB8-2E68-E49A08B29266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7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3" name="SmartArt Placeholder 10">
            <a:extLst>
              <a:ext uri="{FF2B5EF4-FFF2-40B4-BE49-F238E27FC236}">
                <a16:creationId xmlns:a16="http://schemas.microsoft.com/office/drawing/2014/main" id="{BD183C8F-F063-41B1-6A1C-79EC668B2F37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3468330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4" name="SmartArt Placeholder 10">
            <a:extLst>
              <a:ext uri="{FF2B5EF4-FFF2-40B4-BE49-F238E27FC236}">
                <a16:creationId xmlns:a16="http://schemas.microsoft.com/office/drawing/2014/main" id="{7ACE702C-E363-7302-F6F6-5B2FCDFA0BDC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6272023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5" name="SmartArt Placeholder 10">
            <a:extLst>
              <a:ext uri="{FF2B5EF4-FFF2-40B4-BE49-F238E27FC236}">
                <a16:creationId xmlns:a16="http://schemas.microsoft.com/office/drawing/2014/main" id="{E55258F5-2199-AD6B-F9BC-05B80252861C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9075717" y="1790700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E9187F55-32AE-246C-D119-D4060912F6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165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0A02D4CB-59C0-9799-3F30-9760A0203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468354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82515B17-B3C4-13B5-C6B4-B096ACA1CA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1543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0572255F-E3E8-6747-BE15-8ADA32A6E4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4731" y="196354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SmartArt Placeholder 10">
            <a:extLst>
              <a:ext uri="{FF2B5EF4-FFF2-40B4-BE49-F238E27FC236}">
                <a16:creationId xmlns:a16="http://schemas.microsoft.com/office/drawing/2014/main" id="{7EDA1811-FBD9-C331-9EC0-0041E0D16295}"/>
              </a:ext>
            </a:extLst>
          </p:cNvPr>
          <p:cNvSpPr>
            <a:spLocks noGrp="1"/>
          </p:cNvSpPr>
          <p:nvPr>
            <p:ph type="dgm" sz="quarter" idx="24" hasCustomPrompt="1"/>
          </p:nvPr>
        </p:nvSpPr>
        <p:spPr>
          <a:xfrm>
            <a:off x="664637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1" name="SmartArt Placeholder 10">
            <a:extLst>
              <a:ext uri="{FF2B5EF4-FFF2-40B4-BE49-F238E27FC236}">
                <a16:creationId xmlns:a16="http://schemas.microsoft.com/office/drawing/2014/main" id="{783B08BA-8E43-92E2-2398-FB0C30A66DE2}"/>
              </a:ext>
            </a:extLst>
          </p:cNvPr>
          <p:cNvSpPr>
            <a:spLocks noGrp="1"/>
          </p:cNvSpPr>
          <p:nvPr>
            <p:ph type="dgm" sz="quarter" idx="25" hasCustomPrompt="1"/>
          </p:nvPr>
        </p:nvSpPr>
        <p:spPr>
          <a:xfrm>
            <a:off x="3468330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2" name="SmartArt Placeholder 10">
            <a:extLst>
              <a:ext uri="{FF2B5EF4-FFF2-40B4-BE49-F238E27FC236}">
                <a16:creationId xmlns:a16="http://schemas.microsoft.com/office/drawing/2014/main" id="{ACB77040-5F9F-E1C0-7094-BC57AC601B86}"/>
              </a:ext>
            </a:extLst>
          </p:cNvPr>
          <p:cNvSpPr>
            <a:spLocks noGrp="1"/>
          </p:cNvSpPr>
          <p:nvPr>
            <p:ph type="dgm" sz="quarter" idx="26" hasCustomPrompt="1"/>
          </p:nvPr>
        </p:nvSpPr>
        <p:spPr>
          <a:xfrm>
            <a:off x="6272023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3" name="SmartArt Placeholder 10">
            <a:extLst>
              <a:ext uri="{FF2B5EF4-FFF2-40B4-BE49-F238E27FC236}">
                <a16:creationId xmlns:a16="http://schemas.microsoft.com/office/drawing/2014/main" id="{9A0B362A-2F12-FA63-7B7D-362623724E1C}"/>
              </a:ext>
            </a:extLst>
          </p:cNvPr>
          <p:cNvSpPr>
            <a:spLocks noGrp="1"/>
          </p:cNvSpPr>
          <p:nvPr>
            <p:ph type="dgm" sz="quarter" idx="27" hasCustomPrompt="1"/>
          </p:nvPr>
        </p:nvSpPr>
        <p:spPr>
          <a:xfrm>
            <a:off x="9075717" y="3846879"/>
            <a:ext cx="2481287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25D44C12-190C-92D9-B562-FDFC3890D4C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5165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D71D8D24-9489-8195-9B7A-3855312FB71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68354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485274EB-F20E-4074-13BE-BA55945577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71543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4F9BBC72-565A-3821-A510-8A18707196A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74731" y="4019721"/>
            <a:ext cx="2481263" cy="1580981"/>
          </a:xfrm>
        </p:spPr>
        <p:txBody>
          <a:bodyPr/>
          <a:lstStyle>
            <a:lvl1pPr marL="0" indent="0">
              <a:buNone/>
              <a:defRPr sz="1400"/>
            </a:lvl1pPr>
            <a:lvl2pPr marL="183357" indent="0">
              <a:buNone/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00A7CD81-4CCC-7835-E440-F71197C8F2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A02BA-1CC9-4F20-ED11-20FE3B3A60C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71951-CD71-228F-CF48-E0E7609555E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B6EC01-5DB1-8B1F-4DDA-1029656C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0C475C-9111-7D91-3FEE-FF4E1388EF1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5215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10">
            <a:extLst>
              <a:ext uri="{FF2B5EF4-FFF2-40B4-BE49-F238E27FC236}">
                <a16:creationId xmlns:a16="http://schemas.microsoft.com/office/drawing/2014/main" id="{316D42F8-B7A4-1BA2-BAA1-8D8F5C630C3B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664635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3" name="SmartArt Placeholder 10">
            <a:extLst>
              <a:ext uri="{FF2B5EF4-FFF2-40B4-BE49-F238E27FC236}">
                <a16:creationId xmlns:a16="http://schemas.microsoft.com/office/drawing/2014/main" id="{18C4B279-A148-8D45-416C-7C516BE2AED3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2920463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4" name="SmartArt Placeholder 10">
            <a:extLst>
              <a:ext uri="{FF2B5EF4-FFF2-40B4-BE49-F238E27FC236}">
                <a16:creationId xmlns:a16="http://schemas.microsoft.com/office/drawing/2014/main" id="{8C1B28A2-585F-A43D-54CD-02287F4BED1F}"/>
              </a:ext>
            </a:extLst>
          </p:cNvPr>
          <p:cNvSpPr>
            <a:spLocks noGrp="1"/>
          </p:cNvSpPr>
          <p:nvPr>
            <p:ph type="dgm" sz="quarter" idx="17" hasCustomPrompt="1"/>
          </p:nvPr>
        </p:nvSpPr>
        <p:spPr>
          <a:xfrm>
            <a:off x="5176291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5" name="SmartArt Placeholder 10">
            <a:extLst>
              <a:ext uri="{FF2B5EF4-FFF2-40B4-BE49-F238E27FC236}">
                <a16:creationId xmlns:a16="http://schemas.microsoft.com/office/drawing/2014/main" id="{3A4C2C14-945B-913F-F8CB-E5454F141B0B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7432119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6" name="SmartArt Placeholder 10">
            <a:extLst>
              <a:ext uri="{FF2B5EF4-FFF2-40B4-BE49-F238E27FC236}">
                <a16:creationId xmlns:a16="http://schemas.microsoft.com/office/drawing/2014/main" id="{423BD8FC-33C8-AD58-005B-4E8CDA6F2D41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9687945" y="1778508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FE766874-483E-5185-687D-0674AF6384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5163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E2F6AA38-8644-5418-B548-D5D81253478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20727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D489D839-9771-3D20-41C0-59062E79C0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76291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DC4B93F8-5EE2-C614-2C86-A1BD9166B53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31855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69B81122-3266-FC7B-BB67-2686EA9EDF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687419" y="195135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martArt Placeholder 10">
            <a:extLst>
              <a:ext uri="{FF2B5EF4-FFF2-40B4-BE49-F238E27FC236}">
                <a16:creationId xmlns:a16="http://schemas.microsoft.com/office/drawing/2014/main" id="{14E3D19B-D821-2BBB-FB82-A2048DF860D3}"/>
              </a:ext>
            </a:extLst>
          </p:cNvPr>
          <p:cNvSpPr>
            <a:spLocks noGrp="1"/>
          </p:cNvSpPr>
          <p:nvPr>
            <p:ph type="dgm" sz="quarter" idx="27" hasCustomPrompt="1"/>
          </p:nvPr>
        </p:nvSpPr>
        <p:spPr>
          <a:xfrm>
            <a:off x="664635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6" name="SmartArt Placeholder 10">
            <a:extLst>
              <a:ext uri="{FF2B5EF4-FFF2-40B4-BE49-F238E27FC236}">
                <a16:creationId xmlns:a16="http://schemas.microsoft.com/office/drawing/2014/main" id="{E2A44852-FD98-ACA1-F50A-740CF149AFC2}"/>
              </a:ext>
            </a:extLst>
          </p:cNvPr>
          <p:cNvSpPr>
            <a:spLocks noGrp="1"/>
          </p:cNvSpPr>
          <p:nvPr>
            <p:ph type="dgm" sz="quarter" idx="28" hasCustomPrompt="1"/>
          </p:nvPr>
        </p:nvSpPr>
        <p:spPr>
          <a:xfrm>
            <a:off x="2920463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8" name="SmartArt Placeholder 10">
            <a:extLst>
              <a:ext uri="{FF2B5EF4-FFF2-40B4-BE49-F238E27FC236}">
                <a16:creationId xmlns:a16="http://schemas.microsoft.com/office/drawing/2014/main" id="{7CCFC413-D3A9-39F7-17C0-2E58C2CA35BB}"/>
              </a:ext>
            </a:extLst>
          </p:cNvPr>
          <p:cNvSpPr>
            <a:spLocks noGrp="1"/>
          </p:cNvSpPr>
          <p:nvPr>
            <p:ph type="dgm" sz="quarter" idx="29" hasCustomPrompt="1"/>
          </p:nvPr>
        </p:nvSpPr>
        <p:spPr>
          <a:xfrm>
            <a:off x="5176291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9" name="SmartArt Placeholder 10">
            <a:extLst>
              <a:ext uri="{FF2B5EF4-FFF2-40B4-BE49-F238E27FC236}">
                <a16:creationId xmlns:a16="http://schemas.microsoft.com/office/drawing/2014/main" id="{6A918618-4F07-4612-8B8E-64DECCA04C2D}"/>
              </a:ext>
            </a:extLst>
          </p:cNvPr>
          <p:cNvSpPr>
            <a:spLocks noGrp="1"/>
          </p:cNvSpPr>
          <p:nvPr>
            <p:ph type="dgm" sz="quarter" idx="30" hasCustomPrompt="1"/>
          </p:nvPr>
        </p:nvSpPr>
        <p:spPr>
          <a:xfrm>
            <a:off x="7432119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0" name="SmartArt Placeholder 10">
            <a:extLst>
              <a:ext uri="{FF2B5EF4-FFF2-40B4-BE49-F238E27FC236}">
                <a16:creationId xmlns:a16="http://schemas.microsoft.com/office/drawing/2014/main" id="{D6634CF8-31D6-8E9A-E594-DA3D6F07A83E}"/>
              </a:ext>
            </a:extLst>
          </p:cNvPr>
          <p:cNvSpPr>
            <a:spLocks noGrp="1"/>
          </p:cNvSpPr>
          <p:nvPr>
            <p:ph type="dgm" sz="quarter" idx="31" hasCustomPrompt="1"/>
          </p:nvPr>
        </p:nvSpPr>
        <p:spPr>
          <a:xfrm>
            <a:off x="9687945" y="3779520"/>
            <a:ext cx="1869056" cy="24384"/>
          </a:xfrm>
          <a:solidFill>
            <a:schemeClr val="accent1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5E97303-274D-8658-B4BD-138CB614352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65163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1C61F56-7BB7-1824-D47F-6F677D9C4F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920727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1B76D9-2C58-2A4F-B693-0C1CDC1C011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76291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762A1EFA-9075-1B86-8223-0659D7D2047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431855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 marL="340519" indent="0">
              <a:buNone/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endParaRPr lang="en-US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8D0A0683-4784-497D-1EFB-9FE9189F2D1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687419" y="3952362"/>
            <a:ext cx="1868528" cy="1648339"/>
          </a:xfrm>
        </p:spPr>
        <p:txBody>
          <a:bodyPr/>
          <a:lstStyle>
            <a:lvl1pPr marL="0" indent="0">
              <a:buNone/>
              <a:defRPr sz="1050"/>
            </a:lvl1pPr>
            <a:lvl2pPr marL="183357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7EC4E06-A5C6-E0BC-B6AA-ECCCA72D2D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79B40C5-9D06-B2BD-5805-23E458F6FB09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EA0DAC7-16E5-C92A-855E-6EF307FB1281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6EBB7A-9896-04E1-0AAF-766643742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DD06D8-D08F-45AC-667E-7D47A7833EE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798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10574-C66A-CDC3-E1FF-4728A897AC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BEDDA-DC39-34B3-0184-7152623C80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B5653AC-57B3-3265-9EA4-4EFC4F76D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DF3CCBB-1776-9256-EAA4-B655F954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45" y="667820"/>
            <a:ext cx="10903159" cy="37811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B8C1BE-B148-9BA5-586D-8FC483BC00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8" y="1261872"/>
            <a:ext cx="10928349" cy="315407"/>
          </a:xfrm>
        </p:spPr>
        <p:txBody>
          <a:bodyPr anchor="t"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 i="0"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51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193281-2635-B666-FE55-72781AEA18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6"/>
            <a:ext cx="12192000" cy="1670684"/>
          </a:xfrm>
          <a:prstGeom prst="rect">
            <a:avLst/>
          </a:prstGeom>
        </p:spPr>
      </p:pic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F5156CD-FD0B-9C96-03D9-57976C083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56663" y="6329817"/>
            <a:ext cx="4362312" cy="220163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effectLst>
                  <a:outerShdw blurRad="160997" algn="ctr" rotWithShape="0">
                    <a:prstClr val="black"/>
                  </a:outerShdw>
                </a:effectLst>
                <a:latin typeface="Aptos" panose="020B0004020202020204" pitchFamily="34" charset="0"/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854DD64-2B4A-5671-7E74-1BF90DA45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136" y="6330520"/>
            <a:ext cx="468949" cy="219456"/>
          </a:xfrm>
          <a:prstGeom prst="rect">
            <a:avLst/>
          </a:prstGeom>
        </p:spPr>
        <p:txBody>
          <a:bodyPr anchor="ctr"/>
          <a:lstStyle>
            <a:lvl1pPr>
              <a:defRPr sz="600" b="0" i="0">
                <a:solidFill>
                  <a:schemeClr val="bg1"/>
                </a:solidFill>
                <a:effectLst>
                  <a:outerShdw blurRad="160997" algn="ctr" rotWithShape="0">
                    <a:prstClr val="black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BC1F9AD-49BB-1EBF-BDC1-C3B5587B383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33911" y="1471603"/>
            <a:ext cx="5605272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1. Contents Item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5A721249-42E2-AEC2-7996-9B2BF32E7A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33782" y="1969439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2. Contents Item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C19002C-5FF3-5722-F953-E143FBB254E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33782" y="2467281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3. Contents Item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ABBFF1-3089-867C-34E2-1E840B415F4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33782" y="2965120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4. Contents Item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B50FE2F4-A78F-0762-512D-F2CE2723D5F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933782" y="3462962"/>
            <a:ext cx="5605535" cy="403233"/>
          </a:xfrm>
        </p:spPr>
        <p:txBody>
          <a:bodyPr anchor="ctr"/>
          <a:lstStyle>
            <a:lvl1pPr marL="0" indent="0">
              <a:buNone/>
              <a:defRPr sz="1600" b="0"/>
            </a:lvl1pPr>
            <a:lvl2pPr marL="346052" indent="-231760">
              <a:tabLst/>
              <a:defRPr/>
            </a:lvl2pPr>
            <a:lvl3pPr marL="692105" indent="-231760">
              <a:tabLst/>
              <a:defRPr sz="1100"/>
            </a:lvl3pPr>
            <a:lvl4pPr marL="1092129" indent="-231760">
              <a:tabLst/>
              <a:defRPr sz="1100"/>
            </a:lvl4pPr>
          </a:lstStyle>
          <a:p>
            <a:pPr lvl="0"/>
            <a:r>
              <a:rPr lang="en-US"/>
              <a:t>5. Contents Item</a:t>
            </a:r>
          </a:p>
        </p:txBody>
      </p:sp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4A19906A-E68A-11E1-AD07-2BE2AF45CB4F}"/>
              </a:ext>
            </a:extLst>
          </p:cNvPr>
          <p:cNvSpPr>
            <a:spLocks noGrp="1"/>
          </p:cNvSpPr>
          <p:nvPr>
            <p:ph type="dgm" sz="quarter" idx="18" hasCustomPrompt="1"/>
          </p:nvPr>
        </p:nvSpPr>
        <p:spPr>
          <a:xfrm>
            <a:off x="5933911" y="1917563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2" name="SmartArt Placeholder 10">
            <a:extLst>
              <a:ext uri="{FF2B5EF4-FFF2-40B4-BE49-F238E27FC236}">
                <a16:creationId xmlns:a16="http://schemas.microsoft.com/office/drawing/2014/main" id="{216E22EB-9137-C4D4-53F3-4D1866A1D9F8}"/>
              </a:ext>
            </a:extLst>
          </p:cNvPr>
          <p:cNvSpPr>
            <a:spLocks noGrp="1"/>
          </p:cNvSpPr>
          <p:nvPr>
            <p:ph type="dgm" sz="quarter" idx="19" hasCustomPrompt="1"/>
          </p:nvPr>
        </p:nvSpPr>
        <p:spPr>
          <a:xfrm>
            <a:off x="5933911" y="2415402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3" name="SmartArt Placeholder 10">
            <a:extLst>
              <a:ext uri="{FF2B5EF4-FFF2-40B4-BE49-F238E27FC236}">
                <a16:creationId xmlns:a16="http://schemas.microsoft.com/office/drawing/2014/main" id="{0936EFF4-03BF-075D-02B4-0097A1CB4E41}"/>
              </a:ext>
            </a:extLst>
          </p:cNvPr>
          <p:cNvSpPr>
            <a:spLocks noGrp="1"/>
          </p:cNvSpPr>
          <p:nvPr>
            <p:ph type="dgm" sz="quarter" idx="20" hasCustomPrompt="1"/>
          </p:nvPr>
        </p:nvSpPr>
        <p:spPr>
          <a:xfrm>
            <a:off x="5933911" y="2913241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sp>
        <p:nvSpPr>
          <p:cNvPr id="14" name="SmartArt Placeholder 10">
            <a:extLst>
              <a:ext uri="{FF2B5EF4-FFF2-40B4-BE49-F238E27FC236}">
                <a16:creationId xmlns:a16="http://schemas.microsoft.com/office/drawing/2014/main" id="{09C039D3-B01A-69CD-4B1E-FC000ACDB684}"/>
              </a:ext>
            </a:extLst>
          </p:cNvPr>
          <p:cNvSpPr>
            <a:spLocks noGrp="1"/>
          </p:cNvSpPr>
          <p:nvPr>
            <p:ph type="dgm" sz="quarter" idx="21" hasCustomPrompt="1"/>
          </p:nvPr>
        </p:nvSpPr>
        <p:spPr>
          <a:xfrm>
            <a:off x="5933911" y="3411080"/>
            <a:ext cx="5605272" cy="9144"/>
          </a:xfrm>
          <a:solidFill>
            <a:schemeClr val="bg2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txBody>
          <a:bodyPr>
            <a:no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/>
              <a:t>.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D1F7D89-018C-855C-FFBC-69BE95F3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  <p:sp>
        <p:nvSpPr>
          <p:cNvPr id="15" name="Title 5">
            <a:extLst>
              <a:ext uri="{FF2B5EF4-FFF2-40B4-BE49-F238E27FC236}">
                <a16:creationId xmlns:a16="http://schemas.microsoft.com/office/drawing/2014/main" id="{869E6031-3C32-D707-E4AB-50EF866B0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586" y="1471600"/>
            <a:ext cx="3178273" cy="240983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188327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A99E9-62F3-85BD-075B-BC26DF1D02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80D62-2F40-8F41-97AD-1EAED1C467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B6AE707-CCAB-A340-8C24-896F52C7EC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 algn="just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634201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36" y="987424"/>
            <a:ext cx="3932237" cy="1424305"/>
          </a:xfrm>
        </p:spPr>
        <p:txBody>
          <a:bodyPr anchor="b"/>
          <a:lstStyle>
            <a:lvl1pPr>
              <a:defRPr sz="3200"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482" y="987425"/>
            <a:ext cx="6560820" cy="456925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5136" y="2423163"/>
            <a:ext cx="3932237" cy="318225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821B3-0100-0FAF-EE43-5E65F89AB4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0AA2A-1502-C0D7-5A1F-E49A08C299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ED58872-F843-C518-456C-0D9727AD66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800" b="0" i="0" dirty="0"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marL="171450" lvl="0" indent="-171450" defTabSz="342900"/>
            <a:r>
              <a:rPr lang="en-US"/>
              <a:t>Insert source here. Text will not be visible in final presentation unless populated.</a:t>
            </a:r>
          </a:p>
        </p:txBody>
      </p:sp>
    </p:spTree>
    <p:extLst>
      <p:ext uri="{BB962C8B-B14F-4D97-AF65-F5344CB8AC3E}">
        <p14:creationId xmlns:p14="http://schemas.microsoft.com/office/powerpoint/2010/main" val="3221487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os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167456-9374-FA2D-4DA5-D8BB267F464C}"/>
              </a:ext>
            </a:extLst>
          </p:cNvPr>
          <p:cNvSpPr/>
          <p:nvPr userDrawn="1"/>
        </p:nvSpPr>
        <p:spPr>
          <a:xfrm>
            <a:off x="0" y="3150920"/>
            <a:ext cx="12192000" cy="3707080"/>
          </a:xfrm>
          <a:prstGeom prst="rect">
            <a:avLst/>
          </a:prstGeom>
          <a:gradFill flip="none" rotWithShape="1">
            <a:gsLst>
              <a:gs pos="34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858DF9-3C40-73FB-B04F-724E21529C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9A6EA-DC3C-B66C-3B69-F4A4CBFB85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A811D8-9DAC-89C0-1CDC-DA6278E4B7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638" y="2878667"/>
            <a:ext cx="10963871" cy="3073400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1200" b="0" i="0">
                <a:latin typeface="Aptos" panose="020B0004020202020204" pitchFamily="34" charset="0"/>
              </a:defRPr>
            </a:lvl1pPr>
            <a:lvl2pPr>
              <a:defRPr b="0" i="0">
                <a:latin typeface="Aptos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Disclosures Slide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1BED26-C7BF-7BC5-5B8A-3643BEEA9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821" y="669987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45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2DFF-C8BD-FC47-8401-22AC0F9FF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793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A62CCC-90DA-48C0-684B-652011C0AF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434" t="446" r="12434" b="446"/>
          <a:stretch/>
        </p:blipFill>
        <p:spPr>
          <a:xfrm rot="5400000">
            <a:off x="2666999" y="-2667002"/>
            <a:ext cx="6858002" cy="12192003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534A30-BB43-727C-7772-C4E0968E6B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1F8BCE9-E0BD-8179-7D28-93D6B696C3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85762D-CC59-A30F-DB01-7D31172958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164" y="5829300"/>
            <a:ext cx="10891837" cy="228600"/>
          </a:xfrm>
        </p:spPr>
        <p:txBody>
          <a:bodyPr vert="horz" lIns="91440" tIns="45720" rIns="91440" bIns="45720" rtlCol="0" anchor="b"/>
          <a:lstStyle>
            <a:lvl1pPr marL="0" indent="0">
              <a:buNone/>
              <a:defRPr lang="en-US" sz="800" b="0" i="0" smtClean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  <a:lvl2pPr marL="177403" indent="0">
              <a:buNone/>
              <a:defRPr lang="en-US" sz="1350" smtClean="0"/>
            </a:lvl2pPr>
            <a:lvl3pPr>
              <a:defRPr lang="en-US" sz="1350" smtClean="0"/>
            </a:lvl3pPr>
            <a:lvl4pPr>
              <a:defRPr lang="en-US" sz="1350" smtClean="0"/>
            </a:lvl4pPr>
            <a:lvl5pPr>
              <a:defRPr lang="en-US" sz="1350"/>
            </a:lvl5pPr>
          </a:lstStyle>
          <a:p>
            <a:pPr marL="0" lvl="0" defTabSz="342900"/>
            <a:r>
              <a:rPr lang="en-US"/>
              <a:t>Insert source here. Text will not be visible in final presentation unless populated.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19975-16A4-B565-F020-A714B16811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369" y="3061111"/>
            <a:ext cx="6774942" cy="370743"/>
          </a:xfrm>
        </p:spPr>
        <p:txBody>
          <a:bodyPr wrap="square" anchor="t">
            <a:spAutoFit/>
          </a:bodyPr>
          <a:lstStyle>
            <a:lvl1pPr marL="0" indent="0">
              <a:lnSpc>
                <a:spcPct val="120000"/>
              </a:lnSpc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  <a:lvl2pPr marL="183357" indent="0">
              <a:buNone/>
              <a:defRPr b="1"/>
            </a:lvl2pPr>
            <a:lvl3pPr marL="340519" indent="0">
              <a:buNone/>
              <a:defRPr b="1"/>
            </a:lvl3pPr>
            <a:lvl4pPr marL="515541" indent="0">
              <a:buNone/>
              <a:defRPr b="1"/>
            </a:lvl4pPr>
            <a:lvl5pPr marL="689372" indent="0">
              <a:buNone/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62767B4-E892-5520-0C19-D1862259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eorgia Pro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7032A83-A6FB-CAF8-C49F-B9990B2B73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4050" y="2467058"/>
            <a:ext cx="6778625" cy="378111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bg1"/>
                </a:solidFill>
                <a:latin typeface="Georgia Pro" panose="02040502050405020303" pitchFamily="18" charset="0"/>
              </a:defRPr>
            </a:lvl1pPr>
            <a:lvl2pPr marL="365760" indent="0">
              <a:buNone/>
              <a:defRPr sz="2200">
                <a:latin typeface="+mj-lt"/>
              </a:defRPr>
            </a:lvl2pPr>
            <a:lvl3pPr marL="731520" indent="0">
              <a:buNone/>
              <a:defRPr sz="2200">
                <a:latin typeface="+mj-lt"/>
              </a:defRPr>
            </a:lvl3pPr>
            <a:lvl4pPr marL="1097280" indent="0">
              <a:buNone/>
              <a:defRPr sz="2200">
                <a:latin typeface="+mj-lt"/>
              </a:defRPr>
            </a:lvl4pPr>
            <a:lvl5pPr marL="1463040" indent="0">
              <a:buNone/>
              <a:defRPr sz="2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534504-BC98-E4F2-7593-6D703AD5E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278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sclosur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167456-9374-FA2D-4DA5-D8BB267F464C}"/>
              </a:ext>
            </a:extLst>
          </p:cNvPr>
          <p:cNvSpPr/>
          <p:nvPr userDrawn="1"/>
        </p:nvSpPr>
        <p:spPr>
          <a:xfrm>
            <a:off x="0" y="3150920"/>
            <a:ext cx="12192000" cy="3707080"/>
          </a:xfrm>
          <a:prstGeom prst="rect">
            <a:avLst/>
          </a:prstGeom>
          <a:gradFill flip="none" rotWithShape="1">
            <a:gsLst>
              <a:gs pos="34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9A6EA-DC3C-B66C-3B69-F4A4CBFB85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A811D8-9DAC-89C0-1CDC-DA6278E4B7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4638" y="2878667"/>
            <a:ext cx="10963871" cy="3073400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buNone/>
              <a:defRPr sz="1050" b="1" i="0" cap="none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9525" indent="0" algn="just">
              <a:buNone/>
              <a:tabLst/>
              <a:defRPr sz="900" b="0" i="0">
                <a:solidFill>
                  <a:schemeClr val="bg1"/>
                </a:solidFill>
                <a:latin typeface="Aptos Light" panose="020B0004020202020204" pitchFamily="34" charset="0"/>
              </a:defRPr>
            </a:lvl2pPr>
            <a:lvl3pPr>
              <a:defRPr b="0" i="0">
                <a:latin typeface="Aptos" panose="020B0004020202020204" pitchFamily="34" charset="0"/>
              </a:defRPr>
            </a:lvl3pPr>
            <a:lvl4pPr>
              <a:defRPr b="0" i="0">
                <a:latin typeface="Aptos" panose="020B0004020202020204" pitchFamily="34" charset="0"/>
              </a:defRPr>
            </a:lvl4pPr>
            <a:lvl5pPr>
              <a:defRPr b="0" i="0"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Disclosures Slide</a:t>
            </a:r>
          </a:p>
          <a:p>
            <a:pPr lvl="1"/>
            <a:r>
              <a:rPr lang="en-US" dirty="0"/>
              <a:t>Level 2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1BED26-C7BF-7BC5-5B8A-3643BEEA9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821" y="669987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01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74920B-9740-96CA-4638-E6D980F17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6"/>
            <a:ext cx="12192000" cy="165734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2EC6612-F4B6-AB8F-B9AD-275061A7D6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23E0BA1-94A2-3441-7A21-F3391A6C04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93E65A1-B449-A4E6-1FB6-80775F0ECBD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8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C4D5AC-3DFC-9FD7-33EC-6CDB5E6C8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0651"/>
            <a:ext cx="12192000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DDCC73D-B65A-A40E-2574-CDCC3B205D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5A1970B-4571-4176-E862-C6EB3CD24B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CA5E39-F7F1-8921-C5D0-9883AB1BEC6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4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704B43-FDE6-62EE-F1EC-6D68FA8FB5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3" b="23"/>
          <a:stretch/>
        </p:blipFill>
        <p:spPr>
          <a:xfrm>
            <a:off x="0" y="5200651"/>
            <a:ext cx="12192000" cy="165735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BA3EE-A9B2-F03A-05DF-70A4AA06D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B28C4-F87C-E1E4-2D27-93C7F2B2CEB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A95EAF6-AC90-2869-824B-3A694CC85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5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painting&#10;&#10;Description automatically generated">
            <a:extLst>
              <a:ext uri="{FF2B5EF4-FFF2-40B4-BE49-F238E27FC236}">
                <a16:creationId xmlns:a16="http://schemas.microsoft.com/office/drawing/2014/main" id="{A90F2972-4287-BF3C-4210-1F50EA6F3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5200651"/>
            <a:ext cx="12203624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C437C7-A3C0-C0CC-CCEB-2B08063AE3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EB3AD5-BB75-314D-DC6D-8BDCE3996B8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10B05B7-433E-1491-717A-66D49C2F01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545362"/>
            <a:ext cx="1396183" cy="2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59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4C22B8-A88C-C6AC-6857-65FE2447B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09618"/>
            <a:ext cx="12192000" cy="164838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B690D19-E879-4DF2-CBC4-E34E302C05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2E21A68-FB14-D5AE-D6F8-9E444C604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EED9064-C1F4-1EB9-F43A-B004835AFB1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2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painting&#10;&#10;Description automatically generated">
            <a:extLst>
              <a:ext uri="{FF2B5EF4-FFF2-40B4-BE49-F238E27FC236}">
                <a16:creationId xmlns:a16="http://schemas.microsoft.com/office/drawing/2014/main" id="{1ACA16FB-79CD-2BCA-54E8-E7387BDD48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5200651"/>
            <a:ext cx="12203624" cy="1657349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B0FFBA-26FF-87D9-1A67-7F3DBA6BB1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B3FC55-8E2C-EE21-E834-D8A465C153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194357" algn="ctr" rotWithShape="0">
                    <a:prstClr val="black">
                      <a:alpha val="85105"/>
                    </a:prstClr>
                  </a:outerShdw>
                </a:effectLst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9E546F-BBE9-E5F0-A8DC-BEF2767517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818" y="669983"/>
            <a:ext cx="1396183" cy="2207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BB9C724-6F4F-A756-5DF4-B8199AEA8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845" y="2670048"/>
            <a:ext cx="10890457" cy="762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Divider Slide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4CE329-4817-EDD3-6F0F-BBC700E2CF2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3845" y="2424353"/>
            <a:ext cx="10890457" cy="242648"/>
          </a:xfrm>
        </p:spPr>
        <p:txBody>
          <a:bodyPr anchor="b">
            <a:noAutofit/>
          </a:bodyPr>
          <a:lstStyle>
            <a:lvl1pPr marL="0" indent="0" algn="l">
              <a:buNone/>
              <a:defRPr sz="1600" b="0" i="0" baseline="0">
                <a:latin typeface="Aptos Light" panose="020B00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 err="1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11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3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40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4420" y="668720"/>
            <a:ext cx="10903159" cy="5085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defTabSz="914341"/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136" y="1790701"/>
            <a:ext cx="10891867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3F6195-5BC7-64E6-2DC2-F853C9E4A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5136" y="6330520"/>
            <a:ext cx="468949" cy="219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800" b="0" i="0" smtClean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B0A2F5B-9D58-954B-BE2D-971097BC21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9">
            <a:extLst>
              <a:ext uri="{FF2B5EF4-FFF2-40B4-BE49-F238E27FC236}">
                <a16:creationId xmlns:a16="http://schemas.microsoft.com/office/drawing/2014/main" id="{352F70A5-4B88-7213-8E50-9B261348F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4083" y="6330520"/>
            <a:ext cx="4632960" cy="219456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l">
              <a:defRPr sz="800" b="0" i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PLEASE REFER TO CONTENT DISCLOSURES AT THE END OF THIS PRESENTATION.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747711E-0195-385D-2C7D-7F5446C61D80}"/>
              </a:ext>
            </a:extLst>
          </p:cNvPr>
          <p:cNvGrpSpPr/>
          <p:nvPr userDrawn="1"/>
        </p:nvGrpSpPr>
        <p:grpSpPr>
          <a:xfrm>
            <a:off x="12345857" y="7290"/>
            <a:ext cx="3493795" cy="6379803"/>
            <a:chOff x="12345857" y="7290"/>
            <a:chExt cx="3493795" cy="63798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02BFBE1-BF6F-DFDA-C7A2-912434F6B7C9}"/>
                </a:ext>
              </a:extLst>
            </p:cNvPr>
            <p:cNvGrpSpPr/>
            <p:nvPr userDrawn="1"/>
          </p:nvGrpSpPr>
          <p:grpSpPr>
            <a:xfrm>
              <a:off x="12345857" y="7290"/>
              <a:ext cx="3493795" cy="3336752"/>
              <a:chOff x="12351223" y="0"/>
              <a:chExt cx="2526605" cy="521887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B17845B-B45D-1CBB-08A5-52B1DA1B62C4}"/>
                  </a:ext>
                </a:extLst>
              </p:cNvPr>
              <p:cNvSpPr/>
              <p:nvPr userDrawn="1"/>
            </p:nvSpPr>
            <p:spPr>
              <a:xfrm>
                <a:off x="12351223" y="0"/>
                <a:ext cx="2526605" cy="521887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t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>
                    <a:ln>
                      <a:noFill/>
                    </a:ln>
                    <a:solidFill>
                      <a:schemeClr val="tx1">
                        <a:lumMod val="50000"/>
                      </a:schemeClr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Arial Narrow" panose="020B0604020202020204" pitchFamily="34" charset="0"/>
                  </a:rPr>
                  <a:t>HOW TO USE THIS SLIDE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Arial Narrow" panose="020B0604020202020204" pitchFamily="34" charset="0"/>
                  </a:rPr>
                  <a:t>ACCESSING BULLET STYLES</a:t>
                </a:r>
              </a:p>
              <a:p>
                <a:pPr marL="285750" marR="0" lvl="0" indent="-28575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PP Eiko" pitchFamily="2" charset="-128"/>
                    <a:cs typeface="+mn-cs"/>
                  </a:rPr>
                  <a:t>For body text, use the indent button on the Home Tab to get to the second layer of styling.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PP Eiko" pitchFamily="2" charset="-128"/>
                  <a:cs typeface="+mn-cs"/>
                </a:endParaRPr>
              </a:p>
            </p:txBody>
          </p:sp>
          <p:pic>
            <p:nvPicPr>
              <p:cNvPr id="9" name="Picture 8" descr="Graphical user interface, application&#10;&#10;Description automatically generated">
                <a:extLst>
                  <a:ext uri="{FF2B5EF4-FFF2-40B4-BE49-F238E27FC236}">
                    <a16:creationId xmlns:a16="http://schemas.microsoft.com/office/drawing/2014/main" id="{39DFAF96-B55A-0F9D-04B6-AEB1AF6530D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37109" y="2009976"/>
                <a:ext cx="507498" cy="429280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40056A-0245-688C-ED24-9B036A1197D8}"/>
                </a:ext>
              </a:extLst>
            </p:cNvPr>
            <p:cNvSpPr/>
            <p:nvPr userDrawn="1"/>
          </p:nvSpPr>
          <p:spPr>
            <a:xfrm>
              <a:off x="12345860" y="2034339"/>
              <a:ext cx="3493792" cy="43527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5E6367"/>
                  </a:solidFill>
                  <a:effectLst/>
                  <a:uLnTx/>
                  <a:uFillTx/>
                  <a:latin typeface="Aptos"/>
                  <a:ea typeface="PP Eiko" pitchFamily="2" charset="-128"/>
                  <a:cs typeface="Arial Narrow" panose="020B0604020202020204" pitchFamily="34" charset="0"/>
                </a:rPr>
                <a:t>RESETTING THE SLIDE</a:t>
              </a:r>
            </a:p>
            <a:p>
              <a:pPr marL="285750" indent="-285750" algn="l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  <a:latin typeface="+mn-lt"/>
                  <a:ea typeface="PP Eiko" pitchFamily="2" charset="-128"/>
                </a:rPr>
                <a:t>If you need to reset the slide, you can select the HOME tab, and select “Reset” next to the New Slide button.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D5BCA58-1A7D-85E8-D964-330626C7CEC2}"/>
                </a:ext>
              </a:extLst>
            </p:cNvPr>
            <p:cNvGrpSpPr/>
            <p:nvPr userDrawn="1"/>
          </p:nvGrpSpPr>
          <p:grpSpPr>
            <a:xfrm>
              <a:off x="12769757" y="3072822"/>
              <a:ext cx="2673921" cy="646939"/>
              <a:chOff x="24914984" y="8524405"/>
              <a:chExt cx="1894305" cy="56107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2AA9D1C-E1F8-0CAC-2057-9964A191410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8"/>
              <a:srcRect l="56592" t="52552" r="19607" b="24156"/>
              <a:stretch/>
            </p:blipFill>
            <p:spPr>
              <a:xfrm>
                <a:off x="25987013" y="8819259"/>
                <a:ext cx="450850" cy="130683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5F02B27-5A43-5D39-67DF-775C1C11CCE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8">
                <a:alphaModFix amt="51000"/>
              </a:blip>
              <a:stretch>
                <a:fillRect/>
              </a:stretch>
            </p:blipFill>
            <p:spPr>
              <a:xfrm>
                <a:off x="24914984" y="8524405"/>
                <a:ext cx="1894305" cy="561070"/>
              </a:xfrm>
              <a:prstGeom prst="rect">
                <a:avLst/>
              </a:prstGeom>
            </p:spPr>
          </p:pic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6D316A2F-840F-205F-5B08-EAF0CC586674}"/>
                  </a:ext>
                </a:extLst>
              </p:cNvPr>
              <p:cNvSpPr/>
              <p:nvPr userDrawn="1"/>
            </p:nvSpPr>
            <p:spPr>
              <a:xfrm>
                <a:off x="25987012" y="8819259"/>
                <a:ext cx="450850" cy="130683"/>
              </a:xfrm>
              <a:prstGeom prst="roundRect">
                <a:avLst/>
              </a:prstGeom>
              <a:noFill/>
              <a:ln>
                <a:solidFill>
                  <a:schemeClr val="accent6"/>
                </a:solidFill>
              </a:ln>
              <a:effectLst>
                <a:outerShdw blurRad="24014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  <a:latin typeface="+mn-lt"/>
                  <a:ea typeface="PP Eiko" pitchFamily="2" charset="-128"/>
                </a:endParaRPr>
              </a:p>
            </p:txBody>
          </p:sp>
        </p:grp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63395A26-329A-245E-A78A-173AE4A93F77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542855" y="6387093"/>
            <a:ext cx="1030123" cy="1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9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60" r:id="rId2"/>
    <p:sldLayoutId id="2147483709" r:id="rId3"/>
    <p:sldLayoutId id="2147483710" r:id="rId4"/>
    <p:sldLayoutId id="2147483711" r:id="rId5"/>
    <p:sldLayoutId id="2147483818" r:id="rId6"/>
    <p:sldLayoutId id="2147483822" r:id="rId7"/>
    <p:sldLayoutId id="2147483712" r:id="rId8"/>
    <p:sldLayoutId id="2147483759" r:id="rId9"/>
    <p:sldLayoutId id="2147483713" r:id="rId10"/>
    <p:sldLayoutId id="2147483823" r:id="rId11"/>
    <p:sldLayoutId id="2147483715" r:id="rId12"/>
    <p:sldLayoutId id="2147483717" r:id="rId13"/>
    <p:sldLayoutId id="2147483721" r:id="rId14"/>
    <p:sldLayoutId id="2147483723" r:id="rId15"/>
    <p:sldLayoutId id="2147483724" r:id="rId16"/>
    <p:sldLayoutId id="2147483726" r:id="rId17"/>
    <p:sldLayoutId id="2147483727" r:id="rId18"/>
    <p:sldLayoutId id="2147483729" r:id="rId19"/>
    <p:sldLayoutId id="2147483730" r:id="rId20"/>
    <p:sldLayoutId id="2147483731" r:id="rId21"/>
    <p:sldLayoutId id="2147483732" r:id="rId22"/>
    <p:sldLayoutId id="2147483735" r:id="rId23"/>
    <p:sldLayoutId id="2147483741" r:id="rId24"/>
    <p:sldLayoutId id="2147483744" r:id="rId25"/>
    <p:sldLayoutId id="2147483745" r:id="rId26"/>
    <p:sldLayoutId id="2147483747" r:id="rId27"/>
    <p:sldLayoutId id="2147483750" r:id="rId28"/>
    <p:sldLayoutId id="2147483753" r:id="rId29"/>
    <p:sldLayoutId id="2147483754" r:id="rId30"/>
    <p:sldLayoutId id="2147483755" r:id="rId31"/>
    <p:sldLayoutId id="2147483756" r:id="rId32"/>
    <p:sldLayoutId id="2147483817" r:id="rId33"/>
    <p:sldLayoutId id="2147483819" r:id="rId34"/>
    <p:sldLayoutId id="2147483820" r:id="rId3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US" sz="2200" b="0" i="0" kern="1200" dirty="0">
          <a:solidFill>
            <a:schemeClr val="tx1"/>
          </a:solidFill>
          <a:latin typeface="Georgia Pro" panose="02040502050405020303" pitchFamily="18" charset="0"/>
          <a:ea typeface="+mj-ea"/>
          <a:cs typeface="Times New Roman" panose="02020603050405020304" pitchFamily="18" charset="0"/>
        </a:defRPr>
      </a:lvl1pPr>
    </p:titleStyle>
    <p:bodyStyle>
      <a:lvl1pPr marL="182880" indent="-18288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tabLst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">
          <p15:clr>
            <a:srgbClr val="F26B43"/>
          </p15:clr>
        </p15:guide>
        <p15:guide id="2" pos="480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orient="horz" pos="1128">
          <p15:clr>
            <a:srgbClr val="A4A3A4"/>
          </p15:clr>
        </p15:guide>
        <p15:guide id="5" orient="horz" pos="3264">
          <p15:clr>
            <a:srgbClr val="A4A3A4"/>
          </p15:clr>
        </p15:guide>
        <p15:guide id="6" orient="horz" pos="3816">
          <p15:clr>
            <a:srgbClr val="F26B43"/>
          </p15:clr>
        </p15:guide>
        <p15:guide id="7" orient="horz" pos="352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33.xml"/><Relationship Id="rId1" Type="http://schemas.openxmlformats.org/officeDocument/2006/relationships/video" Target="https://www.youtube.com/embed/kYeZko1WKHQ?start=1&amp;feature=oembed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aerial view of a river&#10;&#10;Description automatically generated">
            <a:extLst>
              <a:ext uri="{FF2B5EF4-FFF2-40B4-BE49-F238E27FC236}">
                <a16:creationId xmlns:a16="http://schemas.microsoft.com/office/drawing/2014/main" id="{66E776F2-9BE1-1F84-34CB-E387767B45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ACBB5-E641-6FBB-2FF4-F223F5DA4B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134083" y="6330520"/>
            <a:ext cx="4632960" cy="219456"/>
          </a:xfrm>
        </p:spPr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48588-D047-7409-CF33-667F56C18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5136" y="6330520"/>
            <a:ext cx="468949" cy="219456"/>
          </a:xfrm>
        </p:spPr>
        <p:txBody>
          <a:bodyPr/>
          <a:lstStyle/>
          <a:p>
            <a:fld id="{AB0A2F5B-9D58-954B-BE2D-971097BC211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1A71B4-228E-AF5E-5FDF-29D27A5BAA0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4050" y="2700338"/>
            <a:ext cx="10890250" cy="242887"/>
          </a:xfrm>
        </p:spPr>
        <p:txBody>
          <a:bodyPr/>
          <a:lstStyle/>
          <a:p>
            <a:r>
              <a:rPr lang="en-US" dirty="0"/>
              <a:t>Corient San Diego Office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4F09AB-9707-1F9B-19CC-17BBC59637FD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54050" y="6188075"/>
            <a:ext cx="10890250" cy="365125"/>
          </a:xfrm>
        </p:spPr>
        <p:txBody>
          <a:bodyPr/>
          <a:lstStyle/>
          <a:p>
            <a:r>
              <a:rPr lang="en-US" dirty="0"/>
              <a:t>Month XX, XXXX</a:t>
            </a:r>
          </a:p>
        </p:txBody>
      </p:sp>
    </p:spTree>
    <p:extLst>
      <p:ext uri="{BB962C8B-B14F-4D97-AF65-F5344CB8AC3E}">
        <p14:creationId xmlns:p14="http://schemas.microsoft.com/office/powerpoint/2010/main" val="2914393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pyramid&#10;&#10;Description automatically generated">
            <a:extLst>
              <a:ext uri="{FF2B5EF4-FFF2-40B4-BE49-F238E27FC236}">
                <a16:creationId xmlns:a16="http://schemas.microsoft.com/office/drawing/2014/main" id="{03A341A6-8D6E-2671-39EC-FD509B10BA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06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financial strategy&#10;&#10;Description automatically generated">
            <a:extLst>
              <a:ext uri="{FF2B5EF4-FFF2-40B4-BE49-F238E27FC236}">
                <a16:creationId xmlns:a16="http://schemas.microsoft.com/office/drawing/2014/main" id="{F235012B-AB7B-2CCC-B7EA-5B590D4B22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45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ack and white text&#10;&#10;Description automatically generated">
            <a:extLst>
              <a:ext uri="{FF2B5EF4-FFF2-40B4-BE49-F238E27FC236}">
                <a16:creationId xmlns:a16="http://schemas.microsoft.com/office/drawing/2014/main" id="{CE907690-ACBC-31B7-529F-6D840E991B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27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70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background&#10;&#10;Description automatically generated">
            <a:extLst>
              <a:ext uri="{FF2B5EF4-FFF2-40B4-BE49-F238E27FC236}">
                <a16:creationId xmlns:a16="http://schemas.microsoft.com/office/drawing/2014/main" id="{3542C2AD-0CB4-9B2E-7621-0CE7D2D1E5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96E20-7AB8-C4FA-0991-347E027414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E9B3E-6E3A-C3C4-4FD0-A1E830F07C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18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survey&#10;&#10;Description automatically generated">
            <a:extLst>
              <a:ext uri="{FF2B5EF4-FFF2-40B4-BE49-F238E27FC236}">
                <a16:creationId xmlns:a16="http://schemas.microsoft.com/office/drawing/2014/main" id="{D94E6736-1A51-E32E-9EBE-2603C4FFBB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5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78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life cycle&#10;&#10;Description automatically generated">
            <a:extLst>
              <a:ext uri="{FF2B5EF4-FFF2-40B4-BE49-F238E27FC236}">
                <a16:creationId xmlns:a16="http://schemas.microsoft.com/office/drawing/2014/main" id="{7EEF135D-F558-79F5-1185-66B9DE00B7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0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insurance&#10;&#10;Description automatically generated">
            <a:extLst>
              <a:ext uri="{FF2B5EF4-FFF2-40B4-BE49-F238E27FC236}">
                <a16:creationId xmlns:a16="http://schemas.microsoft.com/office/drawing/2014/main" id="{2420236E-6C3E-FA95-E290-8F6B751187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94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41F1594-C06B-CCC9-B27D-127CE974F4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02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E36F6660-6832-621F-2D91-121823D571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37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FD7BAFE6-145A-9F35-70E2-A8D9918E88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11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tanding in front of a white background&#10;&#10;Description automatically generated">
            <a:extLst>
              <a:ext uri="{FF2B5EF4-FFF2-40B4-BE49-F238E27FC236}">
                <a16:creationId xmlns:a16="http://schemas.microsoft.com/office/drawing/2014/main" id="{0FA6F99F-EAD5-20D8-B21D-E2D7A6301F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002C5-9154-CA31-F188-5200F8D9C6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F78D4-F038-327B-0230-758F8D8B2A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5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omputer with text on the screen&#10;&#10;Description automatically generated">
            <a:extLst>
              <a:ext uri="{FF2B5EF4-FFF2-40B4-BE49-F238E27FC236}">
                <a16:creationId xmlns:a16="http://schemas.microsoft.com/office/drawing/2014/main" id="{653B6FE0-9B5A-7CED-7849-BA8F1FFB50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23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insurance policy&#10;&#10;Description automatically generated">
            <a:extLst>
              <a:ext uri="{FF2B5EF4-FFF2-40B4-BE49-F238E27FC236}">
                <a16:creationId xmlns:a16="http://schemas.microsoft.com/office/drawing/2014/main" id="{20A62721-7B04-6724-9909-08CF592B11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23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insurance policy&#10;&#10;Description automatically generated">
            <a:extLst>
              <a:ext uri="{FF2B5EF4-FFF2-40B4-BE49-F238E27FC236}">
                <a16:creationId xmlns:a16="http://schemas.microsoft.com/office/drawing/2014/main" id="{DE37BABD-307B-71D4-F712-310702BF80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34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and black page&#10;&#10;Description automatically generated">
            <a:extLst>
              <a:ext uri="{FF2B5EF4-FFF2-40B4-BE49-F238E27FC236}">
                <a16:creationId xmlns:a16="http://schemas.microsoft.com/office/drawing/2014/main" id="{5EEC06B3-C780-F206-E2F3-B5A8E735D0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57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7DD9CE12-8C00-FC88-F662-1A8A9E6637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A9575-46CE-EE00-C96C-A4EB82D5E0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70BFE-46E5-9BB2-DC54-CA12FDDADA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53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ocument&#10;&#10;Description automatically generated">
            <a:extLst>
              <a:ext uri="{FF2B5EF4-FFF2-40B4-BE49-F238E27FC236}">
                <a16:creationId xmlns:a16="http://schemas.microsoft.com/office/drawing/2014/main" id="{83EF8B34-01B9-69BA-9CC3-1CBD3CEF46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22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E4D58484-1DB3-BA15-BE7C-55B7D4144F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51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36621E9-D835-3161-303F-35BF01911F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53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946FB0D-B402-14E1-E563-3952B0AF46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17485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29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B0CE169-2474-6C35-9D40-3A69D19278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4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several icons&#10;&#10;Description automatically generated">
            <a:extLst>
              <a:ext uri="{FF2B5EF4-FFF2-40B4-BE49-F238E27FC236}">
                <a16:creationId xmlns:a16="http://schemas.microsoft.com/office/drawing/2014/main" id="{4845B7EB-584B-64AA-39E0-690C81D204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7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4FD2247-1870-F3A7-1F11-D7AE4F9583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329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98476056-EFC2-BD04-A6D3-70649A6FAB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44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9D10F317-4374-8870-0748-A1C99B90A0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18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tax form&#10;&#10;Description automatically generated">
            <a:extLst>
              <a:ext uri="{FF2B5EF4-FFF2-40B4-BE49-F238E27FC236}">
                <a16:creationId xmlns:a16="http://schemas.microsoft.com/office/drawing/2014/main" id="{82210FA0-D57C-C924-9E67-1DED8CE8AE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85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How Do Tax Brackets Work?">
            <a:hlinkClick r:id="" action="ppaction://media"/>
            <a:extLst>
              <a:ext uri="{FF2B5EF4-FFF2-40B4-BE49-F238E27FC236}">
                <a16:creationId xmlns:a16="http://schemas.microsoft.com/office/drawing/2014/main" id="{D9785504-3DCF-0734-8190-E291EA0D855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88370" y="1198163"/>
            <a:ext cx="8815260" cy="49801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BF3305-B313-96F8-8165-226C4EED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Brackets Explained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3A4EB-8BB4-EE57-CAFB-0A202A4C7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22DFF-C8BD-FC47-8401-22AC0F9FF65A}" type="slidenum">
              <a:rPr lang="en-US" smtClean="0"/>
              <a:t>34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30E1FF8-28E6-A821-D593-1A2DD345D84E}"/>
              </a:ext>
            </a:extLst>
          </p:cNvPr>
          <p:cNvSpPr txBox="1">
            <a:spLocks/>
          </p:cNvSpPr>
          <p:nvPr/>
        </p:nvSpPr>
        <p:spPr>
          <a:xfrm>
            <a:off x="1134083" y="6330520"/>
            <a:ext cx="4632960" cy="21945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/>
              <a:t>PLEASE REFER TO CONTENT DISCLOSURES AT THE END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53973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tax rate&#10;&#10;Description automatically generated">
            <a:extLst>
              <a:ext uri="{FF2B5EF4-FFF2-40B4-BE49-F238E27FC236}">
                <a16:creationId xmlns:a16="http://schemas.microsoft.com/office/drawing/2014/main" id="{2BF4F7BC-7742-A775-0609-F693058418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641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tax formula&#10;&#10;Description automatically generated">
            <a:extLst>
              <a:ext uri="{FF2B5EF4-FFF2-40B4-BE49-F238E27FC236}">
                <a16:creationId xmlns:a16="http://schemas.microsoft.com/office/drawing/2014/main" id="{62A679DE-34CC-8BF5-C739-F8A089E089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11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E6C6ED2-682F-8B44-CE31-265510E294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38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receipt&#10;&#10;Description automatically generated">
            <a:extLst>
              <a:ext uri="{FF2B5EF4-FFF2-40B4-BE49-F238E27FC236}">
                <a16:creationId xmlns:a16="http://schemas.microsoft.com/office/drawing/2014/main" id="{E7A0410A-A6AE-F3B6-591A-353D9D32C7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9154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326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document&#10;&#10;Description automatically generated">
            <a:extLst>
              <a:ext uri="{FF2B5EF4-FFF2-40B4-BE49-F238E27FC236}">
                <a16:creationId xmlns:a16="http://schemas.microsoft.com/office/drawing/2014/main" id="{24E015D1-615C-C31B-CACB-99B4530A27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art of a number&#10;&#10;Description automatically generated with medium confidence">
            <a:extLst>
              <a:ext uri="{FF2B5EF4-FFF2-40B4-BE49-F238E27FC236}">
                <a16:creationId xmlns:a16="http://schemas.microsoft.com/office/drawing/2014/main" id="{AD76E4A7-1C75-8B87-27D0-928BB3DD69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41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D12C7EF3-4B46-626C-00F2-6A6E2D32E9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995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red and black background&#10;&#10;Description automatically generated">
            <a:extLst>
              <a:ext uri="{FF2B5EF4-FFF2-40B4-BE49-F238E27FC236}">
                <a16:creationId xmlns:a16="http://schemas.microsoft.com/office/drawing/2014/main" id="{AECF79EF-B9CB-0CBE-56F0-39CC9E62F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611BD-9770-EF75-1663-B28BE0E552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9F6DF-6E0A-869E-EADF-8F94273BA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418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background with white text&#10;&#10;Description automatically generated">
            <a:extLst>
              <a:ext uri="{FF2B5EF4-FFF2-40B4-BE49-F238E27FC236}">
                <a16:creationId xmlns:a16="http://schemas.microsoft.com/office/drawing/2014/main" id="{A23B5B3F-8984-619A-2B65-6CE3196051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82776-2657-488A-4FD7-24232F2DF7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B7AFA-BCE0-DED2-DB35-E162E97CDF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507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text with black text&#10;&#10;Description automatically generated">
            <a:extLst>
              <a:ext uri="{FF2B5EF4-FFF2-40B4-BE49-F238E27FC236}">
                <a16:creationId xmlns:a16="http://schemas.microsoft.com/office/drawing/2014/main" id="{FB9AE458-D1C4-75C7-1C8E-879665761F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104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card&#10;&#10;Description automatically generated">
            <a:extLst>
              <a:ext uri="{FF2B5EF4-FFF2-40B4-BE49-F238E27FC236}">
                <a16:creationId xmlns:a16="http://schemas.microsoft.com/office/drawing/2014/main" id="{0BE911F5-78D2-E3DB-6E2E-10842338FB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452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and a note&#10;&#10;Description automatically generated with medium confidence">
            <a:extLst>
              <a:ext uri="{FF2B5EF4-FFF2-40B4-BE49-F238E27FC236}">
                <a16:creationId xmlns:a16="http://schemas.microsoft.com/office/drawing/2014/main" id="{4BE8CD7C-E290-6AAF-556D-B02FC9DBA4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67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heet with black text&#10;&#10;Description automatically generated">
            <a:extLst>
              <a:ext uri="{FF2B5EF4-FFF2-40B4-BE49-F238E27FC236}">
                <a16:creationId xmlns:a16="http://schemas.microsoft.com/office/drawing/2014/main" id="{647B69D2-EECB-9377-FC20-8BE37DC49A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186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1FB6DF4B-7BA8-66C5-0E65-7C84E1D093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568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white box&#10;&#10;Description automatically generated">
            <a:extLst>
              <a:ext uri="{FF2B5EF4-FFF2-40B4-BE49-F238E27FC236}">
                <a16:creationId xmlns:a16="http://schemas.microsoft.com/office/drawing/2014/main" id="{CE28EC84-1886-9B31-2AA4-10C9D6C95B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266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id="{29FC4514-9976-4B54-8F48-AAEC22F33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2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a number of cars&#10;&#10;Description automatically generated">
            <a:extLst>
              <a:ext uri="{FF2B5EF4-FFF2-40B4-BE49-F238E27FC236}">
                <a16:creationId xmlns:a16="http://schemas.microsoft.com/office/drawing/2014/main" id="{D7B86074-064B-3B17-35B3-0DE2CDFF59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458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hee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05DA4D51-D0A5-D738-01B5-BE34306BF7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640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savings and savings&#10;&#10;Description automatically generated">
            <a:extLst>
              <a:ext uri="{FF2B5EF4-FFF2-40B4-BE49-F238E27FC236}">
                <a16:creationId xmlns:a16="http://schemas.microsoft.com/office/drawing/2014/main" id="{7C187D30-091D-A8F5-717F-F8B824D51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606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budget&#10;&#10;Description automatically generated">
            <a:extLst>
              <a:ext uri="{FF2B5EF4-FFF2-40B4-BE49-F238E27FC236}">
                <a16:creationId xmlns:a16="http://schemas.microsoft.com/office/drawing/2014/main" id="{42C242EC-F547-C4EE-7742-CEBB6E27C8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18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ew white squares with black text&#10;&#10;Description automatically generated">
            <a:extLst>
              <a:ext uri="{FF2B5EF4-FFF2-40B4-BE49-F238E27FC236}">
                <a16:creationId xmlns:a16="http://schemas.microsoft.com/office/drawing/2014/main" id="{5F72220E-E7B9-EBF3-6A99-5D716E5440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352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7139D068-F13D-038F-616C-506E0F2392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r="6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858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hite squares with black text&#10;&#10;Description automatically generated">
            <a:extLst>
              <a:ext uri="{FF2B5EF4-FFF2-40B4-BE49-F238E27FC236}">
                <a16:creationId xmlns:a16="http://schemas.microsoft.com/office/drawing/2014/main" id="{084124C7-C962-560D-6560-F5F5A25919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448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hite page&#10;&#10;Description automatically generated">
            <a:extLst>
              <a:ext uri="{FF2B5EF4-FFF2-40B4-BE49-F238E27FC236}">
                <a16:creationId xmlns:a16="http://schemas.microsoft.com/office/drawing/2014/main" id="{37D3E9D9-AF16-7D4D-5CC1-1CB7BFAE00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800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creen&#10;&#10;Description automatically generated">
            <a:extLst>
              <a:ext uri="{FF2B5EF4-FFF2-40B4-BE49-F238E27FC236}">
                <a16:creationId xmlns:a16="http://schemas.microsoft.com/office/drawing/2014/main" id="{57D81902-4577-19F3-1CD9-B501B663BB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777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financial pyramid&#10;&#10;Description automatically generated">
            <a:extLst>
              <a:ext uri="{FF2B5EF4-FFF2-40B4-BE49-F238E27FC236}">
                <a16:creationId xmlns:a16="http://schemas.microsoft.com/office/drawing/2014/main" id="{0FCF1423-978E-3360-D2F1-0228BF54E5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541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hite box&#10;&#10;Description automatically generated">
            <a:extLst>
              <a:ext uri="{FF2B5EF4-FFF2-40B4-BE49-F238E27FC236}">
                <a16:creationId xmlns:a16="http://schemas.microsoft.com/office/drawing/2014/main" id="{C341F553-5B59-BC0E-3EF2-3F960D0922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34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3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redit score&#10;&#10;Description automatically generated">
            <a:extLst>
              <a:ext uri="{FF2B5EF4-FFF2-40B4-BE49-F238E27FC236}">
                <a16:creationId xmlns:a16="http://schemas.microsoft.com/office/drawing/2014/main" id="{03E743EF-3D22-B7CD-CA6A-2F164ADADA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49846" cy="685800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646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623AE00-BD29-A2BC-5C31-3B2E73046D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947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hite paper&#10;&#10;Description automatically generated">
            <a:extLst>
              <a:ext uri="{FF2B5EF4-FFF2-40B4-BE49-F238E27FC236}">
                <a16:creationId xmlns:a16="http://schemas.microsoft.com/office/drawing/2014/main" id="{FFFC72DE-0259-2A49-646A-418D696BCA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5563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962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BBE8C88C-D34C-7097-402F-8DC1F1A9F31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446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financial goal&#10;&#10;Description automatically generated">
            <a:extLst>
              <a:ext uri="{FF2B5EF4-FFF2-40B4-BE49-F238E27FC236}">
                <a16:creationId xmlns:a16="http://schemas.microsoft.com/office/drawing/2014/main" id="{B7E3C0F2-B7F1-E435-8784-A6F7B8F546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811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8C7C2DE6-1156-65B2-A3B1-96833D069B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011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50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ompany&#10;&#10;Description automatically generated">
            <a:extLst>
              <a:ext uri="{FF2B5EF4-FFF2-40B4-BE49-F238E27FC236}">
                <a16:creationId xmlns:a16="http://schemas.microsoft.com/office/drawing/2014/main" id="{1A7518CD-2629-7C46-4EC8-B6308B8E2E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088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2EE43D54-B290-9ED3-EBE0-2658815E7D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562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141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types of information&#10;&#10;Description automatically generated">
            <a:extLst>
              <a:ext uri="{FF2B5EF4-FFF2-40B4-BE49-F238E27FC236}">
                <a16:creationId xmlns:a16="http://schemas.microsoft.com/office/drawing/2014/main" id="{A0002637-B869-F9F5-0208-D42FA17C7F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373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stock market&#10;&#10;Description automatically generated with medium confidence">
            <a:extLst>
              <a:ext uri="{FF2B5EF4-FFF2-40B4-BE49-F238E27FC236}">
                <a16:creationId xmlns:a16="http://schemas.microsoft.com/office/drawing/2014/main" id="{297F24B5-E5CE-C062-52BB-C59D9575A2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756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ack and white text&#10;&#10;Description automatically generated">
            <a:extLst>
              <a:ext uri="{FF2B5EF4-FFF2-40B4-BE49-F238E27FC236}">
                <a16:creationId xmlns:a16="http://schemas.microsoft.com/office/drawing/2014/main" id="{C15BAC51-B755-8531-30F2-CACDC10B59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6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recovery process&#10;&#10;Description automatically generated">
            <a:extLst>
              <a:ext uri="{FF2B5EF4-FFF2-40B4-BE49-F238E27FC236}">
                <a16:creationId xmlns:a16="http://schemas.microsoft.com/office/drawing/2014/main" id="{0276C62A-1769-A0C0-C1B8-EE86666A02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006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ad with cars on it&#10;&#10;Description automatically generated">
            <a:extLst>
              <a:ext uri="{FF2B5EF4-FFF2-40B4-BE49-F238E27FC236}">
                <a16:creationId xmlns:a16="http://schemas.microsoft.com/office/drawing/2014/main" id="{1283B715-D78E-4E44-598B-E596E21A0E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>
                <a:solidFill>
                  <a:schemeClr val="bg1"/>
                </a:solidFill>
              </a:rPr>
              <a:pPr/>
              <a:t>70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149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performance&#10;&#10;Description automatically generated with medium confidence">
            <a:extLst>
              <a:ext uri="{FF2B5EF4-FFF2-40B4-BE49-F238E27FC236}">
                <a16:creationId xmlns:a16="http://schemas.microsoft.com/office/drawing/2014/main" id="{E704548E-F513-DCEB-7D52-61D54D6936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573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392507B6-B833-F8DD-B9E5-F785D88C35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781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2470EAEE-371B-D6E1-410C-64DE37D0C6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793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several white rectangular boxes with black text&#10;&#10;Description automatically generated">
            <a:extLst>
              <a:ext uri="{FF2B5EF4-FFF2-40B4-BE49-F238E27FC236}">
                <a16:creationId xmlns:a16="http://schemas.microsoft.com/office/drawing/2014/main" id="{B39DAD86-48B3-B4D6-CFCB-D46EEA85D7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72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ack text boxes&#10;&#10;Description automatically generated">
            <a:extLst>
              <a:ext uri="{FF2B5EF4-FFF2-40B4-BE49-F238E27FC236}">
                <a16:creationId xmlns:a16="http://schemas.microsoft.com/office/drawing/2014/main" id="{26FC875D-536E-BA5C-F2DE-92905D8BDC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087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ooks on a white background&#10;&#10;Description automatically generated">
            <a:extLst>
              <a:ext uri="{FF2B5EF4-FFF2-40B4-BE49-F238E27FC236}">
                <a16:creationId xmlns:a16="http://schemas.microsoft.com/office/drawing/2014/main" id="{6143603E-155B-736D-B759-23290EFD87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716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different colors&#10;&#10;Description automatically generated with medium confidence">
            <a:extLst>
              <a:ext uri="{FF2B5EF4-FFF2-40B4-BE49-F238E27FC236}">
                <a16:creationId xmlns:a16="http://schemas.microsoft.com/office/drawing/2014/main" id="{ADB7F06E-31D0-828B-4684-61C0C90268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962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3071315-33E1-53E4-4E9B-81D46277A3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7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redit calculation&#10;&#10;Description automatically generated">
            <a:extLst>
              <a:ext uri="{FF2B5EF4-FFF2-40B4-BE49-F238E27FC236}">
                <a16:creationId xmlns:a16="http://schemas.microsoft.com/office/drawing/2014/main" id="{748B1F5A-87D5-7655-6952-A224A4098E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card billing cycle&#10;&#10;Description automatically generated">
            <a:extLst>
              <a:ext uri="{FF2B5EF4-FFF2-40B4-BE49-F238E27FC236}">
                <a16:creationId xmlns:a16="http://schemas.microsoft.com/office/drawing/2014/main" id="{AB1092BE-CEE4-4C90-DCDA-F3124355AA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3A5F76-FC5A-164C-2697-359644883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PLEASE REFER TO CONTENT DISCLOSURES AT THE END OF THIS 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0B6470-85C6-5180-14F5-7246C0B8A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0A2F5B-9D58-954B-BE2D-971097BC211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65891"/>
      </p:ext>
    </p:extLst>
  </p:cSld>
  <p:clrMapOvr>
    <a:masterClrMapping/>
  </p:clrMapOvr>
</p:sld>
</file>

<file path=ppt/theme/theme1.xml><?xml version="1.0" encoding="utf-8"?>
<a:theme xmlns:a="http://schemas.openxmlformats.org/drawingml/2006/main" name="Corient 2023 External">
  <a:themeElements>
    <a:clrScheme name="Corient 2024 Black &amp; Blue">
      <a:dk1>
        <a:srgbClr val="000000"/>
      </a:dk1>
      <a:lt1>
        <a:srgbClr val="FFFFFF"/>
      </a:lt1>
      <a:dk2>
        <a:srgbClr val="000000"/>
      </a:dk2>
      <a:lt2>
        <a:srgbClr val="C2C9CD"/>
      </a:lt2>
      <a:accent1>
        <a:srgbClr val="000000"/>
      </a:accent1>
      <a:accent2>
        <a:srgbClr val="5C6367"/>
      </a:accent2>
      <a:accent3>
        <a:srgbClr val="001F68"/>
      </a:accent3>
      <a:accent4>
        <a:srgbClr val="6779A2"/>
      </a:accent4>
      <a:accent5>
        <a:srgbClr val="9CA8C2"/>
      </a:accent5>
      <a:accent6>
        <a:srgbClr val="D1D7E2"/>
      </a:accent6>
      <a:hlink>
        <a:srgbClr val="002068"/>
      </a:hlink>
      <a:folHlink>
        <a:srgbClr val="001F68"/>
      </a:folHlink>
    </a:clrScheme>
    <a:fontScheme name="Test">
      <a:majorFont>
        <a:latin typeface="Georgia"/>
        <a:ea typeface=""/>
        <a:cs typeface=""/>
      </a:majorFont>
      <a:minorFont>
        <a:latin typeface="Aptos"/>
        <a:ea typeface=""/>
        <a:cs typeface="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0387730FD90F409918635F34AA9471" ma:contentTypeVersion="15" ma:contentTypeDescription="Create a new document." ma:contentTypeScope="" ma:versionID="5de9ed11515e01e29b53d12eeeaf8b3a">
  <xsd:schema xmlns:xsd="http://www.w3.org/2001/XMLSchema" xmlns:xs="http://www.w3.org/2001/XMLSchema" xmlns:p="http://schemas.microsoft.com/office/2006/metadata/properties" xmlns:ns2="fe384eef-e0c3-4693-a7bf-71e304f34af0" xmlns:ns3="4aaa658e-9bd8-4ce7-a2a2-58256088f15f" targetNamespace="http://schemas.microsoft.com/office/2006/metadata/properties" ma:root="true" ma:fieldsID="8fcf2151fcc014f98d24261292dd186c" ns2:_="" ns3:_="">
    <xsd:import namespace="fe384eef-e0c3-4693-a7bf-71e304f34af0"/>
    <xsd:import namespace="4aaa658e-9bd8-4ce7-a2a2-58256088f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84eef-e0c3-4693-a7bf-71e304f34a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51210662-2547-4b04-880c-5368d6eaa7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a658e-9bd8-4ce7-a2a2-58256088f15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d7b38be-8e17-4913-9e0d-29a3f703b87f}" ma:internalName="TaxCatchAll" ma:showField="CatchAllData" ma:web="4aaa658e-9bd8-4ce7-a2a2-58256088f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384eef-e0c3-4693-a7bf-71e304f34af0">
      <Terms xmlns="http://schemas.microsoft.com/office/infopath/2007/PartnerControls"/>
    </lcf76f155ced4ddcb4097134ff3c332f>
    <TaxCatchAll xmlns="4aaa658e-9bd8-4ce7-a2a2-58256088f15f" xsi:nil="true"/>
  </documentManagement>
</p:properties>
</file>

<file path=customXml/itemProps1.xml><?xml version="1.0" encoding="utf-8"?>
<ds:datastoreItem xmlns:ds="http://schemas.openxmlformats.org/officeDocument/2006/customXml" ds:itemID="{1B62E127-9784-4386-BADA-900ED3A854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5C12CD-D143-4A0C-B873-F11A7BD9A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384eef-e0c3-4693-a7bf-71e304f34af0"/>
    <ds:schemaRef ds:uri="4aaa658e-9bd8-4ce7-a2a2-58256088f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E76593-04F8-40E9-B300-4BFE0E4F746C}">
  <ds:schemaRefs>
    <ds:schemaRef ds:uri="485515f7-baec-482c-9cf9-9a47ab19d346"/>
    <ds:schemaRef ds:uri="4aaa658e-9bd8-4ce7-a2a2-58256088f15f"/>
    <ds:schemaRef ds:uri="d876a811-8fd4-4f16-b171-f90fd21738ca"/>
    <ds:schemaRef ds:uri="fe384eef-e0c3-4693-a7bf-71e304f34af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1230</Words>
  <Application>Microsoft Office PowerPoint</Application>
  <PresentationFormat>Widescreen</PresentationFormat>
  <Paragraphs>201</Paragraphs>
  <Slides>78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79" baseType="lpstr">
      <vt:lpstr>Corient 2023 External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Tax Brackets Explained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Johnston</dc:creator>
  <cp:lastModifiedBy>Carmella Mustachio</cp:lastModifiedBy>
  <cp:revision>16</cp:revision>
  <dcterms:created xsi:type="dcterms:W3CDTF">2022-12-19T00:01:38Z</dcterms:created>
  <dcterms:modified xsi:type="dcterms:W3CDTF">2024-09-06T20:45:00Z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2024-07-24T00:01:05Z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696c7220-1463-4575-a3af-40af893777fc</vt:lpwstr>
  </property>
  <property fmtid="{D5CDD505-2E9C-101B-9397-08002B2CF9AE}" pid="7" name="MSIP_Label_defa4170-0d19-0005-0004-bc88714345d2_ActionId">
    <vt:lpwstr>c31615d1-b91f-4306-bf00-7a4309f805d5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mplianceAssetId">
    <vt:lpwstr/>
  </property>
  <property fmtid="{D5CDD505-2E9C-101B-9397-08002B2CF9AE}" pid="10" name="TriggerFlowInfo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  <property fmtid="{D5CDD505-2E9C-101B-9397-08002B2CF9AE}" pid="13" name="ContentTypeId">
    <vt:lpwstr>0x010100EE0387730FD90F409918635F34AA9471</vt:lpwstr>
  </property>
</Properties>
</file>