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7" r:id="rId4"/>
  </p:sldMasterIdLst>
  <p:notesMasterIdLst>
    <p:notesMasterId r:id="rId83"/>
  </p:notesMasterIdLst>
  <p:sldIdLst>
    <p:sldId id="458" r:id="rId5"/>
    <p:sldId id="384" r:id="rId6"/>
    <p:sldId id="956" r:id="rId7"/>
    <p:sldId id="919" r:id="rId8"/>
    <p:sldId id="920" r:id="rId9"/>
    <p:sldId id="921" r:id="rId10"/>
    <p:sldId id="922" r:id="rId11"/>
    <p:sldId id="924" r:id="rId12"/>
    <p:sldId id="925" r:id="rId13"/>
    <p:sldId id="926" r:id="rId14"/>
    <p:sldId id="927" r:id="rId15"/>
    <p:sldId id="928" r:id="rId16"/>
    <p:sldId id="929" r:id="rId17"/>
    <p:sldId id="930" r:id="rId18"/>
    <p:sldId id="931" r:id="rId19"/>
    <p:sldId id="932" r:id="rId20"/>
    <p:sldId id="934" r:id="rId21"/>
    <p:sldId id="935" r:id="rId22"/>
    <p:sldId id="933" r:id="rId23"/>
    <p:sldId id="936" r:id="rId24"/>
    <p:sldId id="937" r:id="rId25"/>
    <p:sldId id="938" r:id="rId26"/>
    <p:sldId id="939" r:id="rId27"/>
    <p:sldId id="940" r:id="rId28"/>
    <p:sldId id="941" r:id="rId29"/>
    <p:sldId id="944" r:id="rId30"/>
    <p:sldId id="943" r:id="rId31"/>
    <p:sldId id="942" r:id="rId32"/>
    <p:sldId id="945" r:id="rId33"/>
    <p:sldId id="946" r:id="rId34"/>
    <p:sldId id="947" r:id="rId35"/>
    <p:sldId id="948" r:id="rId36"/>
    <p:sldId id="949" r:id="rId37"/>
    <p:sldId id="950" r:id="rId38"/>
    <p:sldId id="951" r:id="rId39"/>
    <p:sldId id="952" r:id="rId40"/>
    <p:sldId id="953" r:id="rId41"/>
    <p:sldId id="954" r:id="rId42"/>
    <p:sldId id="361" r:id="rId43"/>
    <p:sldId id="880" r:id="rId44"/>
    <p:sldId id="881" r:id="rId45"/>
    <p:sldId id="882" r:id="rId46"/>
    <p:sldId id="883" r:id="rId47"/>
    <p:sldId id="884" r:id="rId48"/>
    <p:sldId id="885" r:id="rId49"/>
    <p:sldId id="886" r:id="rId50"/>
    <p:sldId id="887" r:id="rId51"/>
    <p:sldId id="889" r:id="rId52"/>
    <p:sldId id="890" r:id="rId53"/>
    <p:sldId id="372" r:id="rId54"/>
    <p:sldId id="891" r:id="rId55"/>
    <p:sldId id="892" r:id="rId56"/>
    <p:sldId id="893" r:id="rId57"/>
    <p:sldId id="894" r:id="rId58"/>
    <p:sldId id="895" r:id="rId59"/>
    <p:sldId id="896" r:id="rId60"/>
    <p:sldId id="897" r:id="rId61"/>
    <p:sldId id="898" r:id="rId62"/>
    <p:sldId id="899" r:id="rId63"/>
    <p:sldId id="900" r:id="rId64"/>
    <p:sldId id="416" r:id="rId65"/>
    <p:sldId id="901" r:id="rId66"/>
    <p:sldId id="902" r:id="rId67"/>
    <p:sldId id="903" r:id="rId68"/>
    <p:sldId id="904" r:id="rId69"/>
    <p:sldId id="906" r:id="rId70"/>
    <p:sldId id="907" r:id="rId71"/>
    <p:sldId id="908" r:id="rId72"/>
    <p:sldId id="909" r:id="rId73"/>
    <p:sldId id="910" r:id="rId74"/>
    <p:sldId id="875" r:id="rId75"/>
    <p:sldId id="911" r:id="rId76"/>
    <p:sldId id="912" r:id="rId77"/>
    <p:sldId id="913" r:id="rId78"/>
    <p:sldId id="915" r:id="rId79"/>
    <p:sldId id="916" r:id="rId80"/>
    <p:sldId id="917" r:id="rId81"/>
    <p:sldId id="955" r:id="rId8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Page" id="{431145A2-73D1-2B46-AC2D-EBD17BA35BAA}">
          <p14:sldIdLst>
            <p14:sldId id="458"/>
          </p14:sldIdLst>
        </p14:section>
        <p14:section name="Human Capital" id="{E3D7C40C-1F74-734B-9EC9-14ADEBB74F37}">
          <p14:sldIdLst>
            <p14:sldId id="384"/>
            <p14:sldId id="956"/>
            <p14:sldId id="919"/>
            <p14:sldId id="920"/>
            <p14:sldId id="921"/>
            <p14:sldId id="922"/>
          </p14:sldIdLst>
        </p14:section>
        <p14:section name="Budgeting" id="{8704B078-DC72-492E-BBFB-CD9735FAA27B}">
          <p14:sldIdLst>
            <p14:sldId id="924"/>
            <p14:sldId id="925"/>
            <p14:sldId id="926"/>
            <p14:sldId id="927"/>
            <p14:sldId id="928"/>
            <p14:sldId id="929"/>
            <p14:sldId id="930"/>
            <p14:sldId id="931"/>
            <p14:sldId id="932"/>
            <p14:sldId id="934"/>
          </p14:sldIdLst>
        </p14:section>
        <p14:section name="Investments" id="{91707AB1-A043-5A40-BDB3-5723285F1356}">
          <p14:sldIdLst>
            <p14:sldId id="935"/>
            <p14:sldId id="933"/>
            <p14:sldId id="936"/>
            <p14:sldId id="937"/>
            <p14:sldId id="938"/>
            <p14:sldId id="939"/>
            <p14:sldId id="940"/>
            <p14:sldId id="941"/>
            <p14:sldId id="944"/>
            <p14:sldId id="943"/>
            <p14:sldId id="942"/>
            <p14:sldId id="945"/>
            <p14:sldId id="946"/>
            <p14:sldId id="947"/>
            <p14:sldId id="948"/>
            <p14:sldId id="949"/>
            <p14:sldId id="950"/>
            <p14:sldId id="951"/>
            <p14:sldId id="952"/>
            <p14:sldId id="953"/>
            <p14:sldId id="954"/>
          </p14:sldIdLst>
        </p14:section>
        <p14:section name="Credit" id="{DA1B94C1-A3C8-D442-8BFC-E7281F0F6DB3}">
          <p14:sldIdLst>
            <p14:sldId id="361"/>
            <p14:sldId id="880"/>
            <p14:sldId id="881"/>
            <p14:sldId id="882"/>
            <p14:sldId id="883"/>
            <p14:sldId id="884"/>
            <p14:sldId id="885"/>
            <p14:sldId id="886"/>
            <p14:sldId id="887"/>
            <p14:sldId id="889"/>
            <p14:sldId id="890"/>
          </p14:sldIdLst>
        </p14:section>
        <p14:section name="Insurance" id="{975F4FEA-BEAD-2A4E-8870-3FD07A97F627}">
          <p14:sldIdLst>
            <p14:sldId id="372"/>
            <p14:sldId id="891"/>
            <p14:sldId id="892"/>
            <p14:sldId id="893"/>
            <p14:sldId id="894"/>
            <p14:sldId id="895"/>
            <p14:sldId id="896"/>
            <p14:sldId id="897"/>
            <p14:sldId id="898"/>
            <p14:sldId id="899"/>
            <p14:sldId id="900"/>
          </p14:sldIdLst>
        </p14:section>
        <p14:section name="Taxes" id="{88E454EA-60CA-434F-968A-D6D48225D9B0}">
          <p14:sldIdLst>
            <p14:sldId id="416"/>
            <p14:sldId id="901"/>
            <p14:sldId id="902"/>
            <p14:sldId id="903"/>
            <p14:sldId id="904"/>
            <p14:sldId id="906"/>
            <p14:sldId id="907"/>
            <p14:sldId id="908"/>
            <p14:sldId id="909"/>
            <p14:sldId id="910"/>
            <p14:sldId id="875"/>
            <p14:sldId id="911"/>
            <p14:sldId id="912"/>
            <p14:sldId id="913"/>
            <p14:sldId id="915"/>
            <p14:sldId id="916"/>
            <p14:sldId id="917"/>
          </p14:sldIdLst>
        </p14:section>
        <p14:section name="Disclosures" id="{4BA0593F-0846-E64B-8050-5E88A7223D26}">
          <p14:sldIdLst>
            <p14:sldId id="95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134"/>
    <a:srgbClr val="005D50"/>
    <a:srgbClr val="000000"/>
    <a:srgbClr val="9E1A3A"/>
    <a:srgbClr val="49847C"/>
    <a:srgbClr val="C67689"/>
    <a:srgbClr val="D7A94B"/>
    <a:srgbClr val="C2CACE"/>
    <a:srgbClr val="5E63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9CF76C-B293-426B-8E50-40F4AE98F9BA}">
  <a:tblStyle styleId="{BD9CF76C-B293-426B-8E50-40F4AE98F9B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24000" cmpd="sng">
              <a:solidFill>
                <a:schemeClr val="accent1"/>
              </a:solidFill>
            </a:ln>
          </a:top>
          <a:bottom>
            <a:ln w="24000" cmpd="sng">
              <a:solidFill>
                <a:schemeClr val="accent1"/>
              </a:solidFill>
            </a:ln>
          </a:bottom>
          <a:insideH>
            <a:ln w="6000" cmpd="sng">
              <a:solidFill>
                <a:schemeClr val="lt2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chemeClr val="lt1">
              <a:tint val="20000"/>
            </a:schemeClr>
          </a:solidFill>
        </a:fill>
      </a:tcStyle>
    </a:wholeTbl>
    <a:band1H>
      <a:tcStyle>
        <a:tcBdr/>
        <a:fill>
          <a:solidFill>
            <a:schemeClr val="lt1">
              <a:tint val="40000"/>
            </a:schemeClr>
          </a:solidFill>
        </a:fill>
      </a:tcStyle>
    </a:band1H>
    <a:band2H>
      <a:tcStyle>
        <a:tcBdr/>
        <a:fill>
          <a:solidFill>
            <a:schemeClr val="lt2">
              <a:tint val="40000"/>
            </a:schemeClr>
          </a:solidFill>
        </a:fill>
      </a:tcStyle>
    </a:band2H>
    <a:band1V>
      <a:tcStyle>
        <a:tcBdr/>
        <a:fill>
          <a:solidFill>
            <a:schemeClr val="l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dk1"/>
      </a:tcTxStyle>
      <a:tcStyle>
        <a:tcBdr>
          <a:bottom>
            <a:ln w="24000" cmpd="sng">
              <a:solidFill>
                <a:schemeClr val="accent1"/>
              </a:solidFill>
            </a:ln>
          </a:bottom>
        </a:tcBdr>
        <a:fill>
          <a:solidFill>
            <a:schemeClr val="l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presProps" Target="pres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slide" Target="slides/slide7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B50C1-1F20-FA40-8E35-0C3A8B9D5D13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FC7BD-1ECA-F543-883D-5FC7B528C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0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F2C4BF-3770-149C-E000-C2C8025983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5200656"/>
            <a:ext cx="12191999" cy="165734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B5093-55FC-0448-F02D-594C2D21846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8408B-0FEB-6B97-2331-6940833AC2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AAEBFCE-33F0-BF32-BD54-D955C1FDB3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A8389E7-1DD4-551C-B72B-649D92DD6F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540E9E5-5B22-AECF-9ED3-147829F0D76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485E1-120C-4E08-E009-81083FEBF6D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53845" y="4652013"/>
            <a:ext cx="10890457" cy="365760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100" b="0" i="0" baseline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/>
              <a:t>Prepared for: XXXXXXXX</a:t>
            </a:r>
          </a:p>
          <a:p>
            <a:pPr>
              <a:lnSpc>
                <a:spcPct val="100000"/>
              </a:lnSpc>
            </a:pPr>
            <a:r>
              <a:rPr lang="en-US" dirty="0"/>
              <a:t>Month XX, 20XX</a:t>
            </a:r>
          </a:p>
        </p:txBody>
      </p:sp>
    </p:spTree>
    <p:extLst>
      <p:ext uri="{BB962C8B-B14F-4D97-AF65-F5344CB8AC3E}">
        <p14:creationId xmlns:p14="http://schemas.microsoft.com/office/powerpoint/2010/main" val="153238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53418A-8F25-C1D5-4BEC-EEE6B0C3C8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80" t="17778" r="380" b="17778"/>
          <a:stretch/>
        </p:blipFill>
        <p:spPr>
          <a:xfrm>
            <a:off x="0" y="5200656"/>
            <a:ext cx="12192000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8452517-A4A5-5D2E-C8FE-288CCE18BC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FDBC72B-14F6-AD20-B7AE-EF95DC387C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EFD564-6CF0-6F78-8DFB-10F553DAFE2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20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43959D-E1AD-6AC1-C4EC-F742B8BA4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80" t="17778" r="380" b="17778"/>
          <a:stretch/>
        </p:blipFill>
        <p:spPr>
          <a:xfrm>
            <a:off x="0" y="5200656"/>
            <a:ext cx="12192000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089714-BE17-DDB0-04F9-C365CB3E5D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1A7CB25-A179-F446-44AB-55F9444FB91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0" dirty="0" err="1"/>
              <a:t>Subheadline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935038-DA62-3556-459A-0BB598E539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545362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57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fire&#10;&#10;Description automatically generated">
            <a:extLst>
              <a:ext uri="{FF2B5EF4-FFF2-40B4-BE49-F238E27FC236}">
                <a16:creationId xmlns:a16="http://schemas.microsoft.com/office/drawing/2014/main" id="{A68F9003-1838-F00E-12E5-11955899F5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5200656"/>
            <a:ext cx="12191999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39E546F-BBE9-E5F0-A8DC-BEF2767517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AA87897-A90F-4808-01E7-7F7193D6F9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5355D96-7B77-5046-8CCD-82CF2735258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82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136" y="1790701"/>
            <a:ext cx="10891867" cy="381000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534A30-BB43-727C-7772-C4E0968E6B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1F8BCE9-E0BD-8179-7D28-93D6B696C3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85762D-CC59-A30F-DB01-7D31172958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/>
          <a:lstStyle>
            <a:lvl1pPr marL="0" indent="0">
              <a:buNone/>
              <a:defRPr lang="en-US" sz="800" b="0" i="0" smtClean="0"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177403" indent="0">
              <a:buNone/>
              <a:defRPr lang="en-US" sz="1350" smtClean="0"/>
            </a:lvl2pPr>
            <a:lvl3pPr>
              <a:defRPr lang="en-US" sz="1350" smtClean="0"/>
            </a:lvl3pPr>
            <a:lvl4pPr>
              <a:defRPr lang="en-US" sz="1350" smtClean="0"/>
            </a:lvl4pPr>
            <a:lvl5pPr>
              <a:defRPr lang="en-US" sz="1350"/>
            </a:lvl5pPr>
          </a:lstStyle>
          <a:p>
            <a:pPr marL="0" lvl="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E3E8D9-90CD-6D6C-393C-5488083FB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5AC4500-F64C-BBA2-B2CF-01949815C5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767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5134" y="1790700"/>
            <a:ext cx="5312755" cy="381000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4248" y="1790700"/>
            <a:ext cx="5312755" cy="381000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657AD3-B052-E6FA-B2E2-B4EB802DA3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D83E15-3A8D-8D2B-A6A1-47970E336A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BE7B50-FA23-D7F8-C460-9FC9F85119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DB7889-8123-7F63-F6C8-7592CFC44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B1EEA0F-0C13-8A57-0DEB-5417921B6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3807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al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D080B0-5AFD-B9A0-3D10-39F46FBE86EC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17220" rtlCol="0" anchor="t" anchorCtr="0"/>
          <a:lstStyle/>
          <a:p>
            <a:pPr algn="ctr"/>
            <a:endParaRPr lang="en-US" sz="1125" b="1" dirty="0">
              <a:solidFill>
                <a:schemeClr val="tx2"/>
              </a:solidFill>
              <a:latin typeface="Georgia Pro" panose="020405020504050203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3FE269-E3B8-F52C-8BA2-036AC435FB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75525-7E3C-D1DC-6D43-7234B34F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B0EB1472-BB8E-D6F6-9DEF-6A951D90AB5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7116" y="647701"/>
            <a:ext cx="4873035" cy="4953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1800"/>
              </a:spcAft>
              <a:buNone/>
              <a:defRPr lang="en-US" sz="3200" b="0" i="0" kern="1200" dirty="0">
                <a:solidFill>
                  <a:schemeClr val="tx1"/>
                </a:solidFill>
                <a:latin typeface="Georgia Pro" panose="02040502050405020303" pitchFamily="18" charset="0"/>
                <a:ea typeface="+mj-ea"/>
                <a:cs typeface="Times New Roman" panose="02020603050405020304" pitchFamily="18" charset="0"/>
              </a:defRPr>
            </a:lvl1pPr>
            <a:lvl2pPr marL="8335" indent="0">
              <a:lnSpc>
                <a:spcPct val="100000"/>
              </a:lnSpc>
              <a:spcAft>
                <a:spcPts val="1800"/>
              </a:spcAft>
              <a:buNone/>
              <a:tabLst/>
              <a:defRPr lang="en-US" sz="1800" b="1" i="0" kern="1200" cap="all" baseline="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956AE6C-EA71-56E8-B74E-F1893C8105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07485" y="647700"/>
            <a:ext cx="4873035" cy="4953000"/>
          </a:xfrm>
        </p:spPr>
        <p:txBody>
          <a:bodyPr anchor="ctr">
            <a:normAutofit/>
          </a:bodyPr>
          <a:lstStyle>
            <a:lvl1pPr marL="257165" indent="-257165">
              <a:lnSpc>
                <a:spcPct val="100000"/>
              </a:lnSpc>
              <a:spcAft>
                <a:spcPts val="900"/>
              </a:spcAft>
              <a:buFont typeface="Wingdings" pitchFamily="2" charset="2"/>
              <a:buChar char="§"/>
              <a:defRPr sz="1600" b="0"/>
            </a:lvl1pPr>
            <a:lvl2pPr marL="517525" indent="-254000">
              <a:lnSpc>
                <a:spcPct val="100000"/>
              </a:lnSpc>
              <a:spcAft>
                <a:spcPts val="900"/>
              </a:spcAft>
              <a:tabLst/>
              <a:defRPr sz="1400"/>
            </a:lvl2pPr>
            <a:lvl3pPr marL="801688" indent="-223838">
              <a:lnSpc>
                <a:spcPct val="100000"/>
              </a:lnSpc>
              <a:spcAft>
                <a:spcPts val="900"/>
              </a:spcAft>
              <a:tabLst/>
              <a:defRPr sz="1200"/>
            </a:lvl3pPr>
            <a:lvl4pPr marL="1092129" indent="-231760">
              <a:lnSpc>
                <a:spcPct val="100000"/>
              </a:lnSpc>
              <a:spcAft>
                <a:spcPts val="900"/>
              </a:spcAft>
              <a:tabLst/>
              <a:defRPr sz="11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5ADA6DE-D601-06DF-C20A-439183F249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2618277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D080B0-5AFD-B9A0-3D10-39F46FBE86EC}"/>
              </a:ext>
            </a:extLst>
          </p:cNvPr>
          <p:cNvSpPr/>
          <p:nvPr userDrawn="1"/>
        </p:nvSpPr>
        <p:spPr>
          <a:xfrm>
            <a:off x="5054600" y="0"/>
            <a:ext cx="7137400" cy="6858000"/>
          </a:xfrm>
          <a:prstGeom prst="rect">
            <a:avLst/>
          </a:prstGeom>
          <a:solidFill>
            <a:schemeClr val="bg2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17220" rtlCol="0" anchor="t" anchorCtr="0"/>
          <a:lstStyle/>
          <a:p>
            <a:pPr algn="ctr"/>
            <a:endParaRPr lang="en-US" sz="1125" b="1" dirty="0">
              <a:solidFill>
                <a:schemeClr val="tx2"/>
              </a:solidFill>
              <a:latin typeface="Georgia Pro" panose="020405020504050203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3FE269-E3B8-F52C-8BA2-036AC435FB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75525-7E3C-D1DC-6D43-7234B34F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B0EB1472-BB8E-D6F6-9DEF-6A951D90AB5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48547" y="647700"/>
            <a:ext cx="4114800" cy="4952999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spcAft>
                <a:spcPts val="1800"/>
              </a:spcAft>
              <a:buNone/>
              <a:defRPr lang="en-US" sz="3200" b="0" i="0" kern="1200" dirty="0">
                <a:solidFill>
                  <a:schemeClr val="tx1"/>
                </a:solidFill>
                <a:latin typeface="Georgia Pro" panose="02040502050405020303" pitchFamily="18" charset="0"/>
                <a:ea typeface="+mj-ea"/>
                <a:cs typeface="Times New Roman" panose="02020603050405020304" pitchFamily="18" charset="0"/>
              </a:defRPr>
            </a:lvl1pPr>
            <a:lvl2pPr marL="8335" indent="0">
              <a:lnSpc>
                <a:spcPct val="120000"/>
              </a:lnSpc>
              <a:spcAft>
                <a:spcPts val="1800"/>
              </a:spcAft>
              <a:buNone/>
              <a:tabLst/>
              <a:defRPr lang="en-US" sz="1800" b="1" i="0" kern="1200" cap="all" baseline="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DB57CC11-9238-9278-A3F5-83170BBA45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64482" y="647700"/>
            <a:ext cx="6179820" cy="4953000"/>
          </a:xfrm>
        </p:spPr>
        <p:txBody>
          <a:bodyPr anchor="ctr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6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4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1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A9ABBB-9673-2408-92C7-52CA7B2028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1790125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48361" y="1781829"/>
            <a:ext cx="10896600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648361" y="3834424"/>
            <a:ext cx="10896600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B99C2E6-95B9-FBD9-873D-BA2A34F2F5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8361" y="1954673"/>
            <a:ext cx="10896600" cy="159880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FB007D-30D1-AA2A-369E-97C3907439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8361" y="4001895"/>
            <a:ext cx="10896600" cy="159880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08B8039-639C-7FBA-AF29-3CE5A3C20E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47DDF15-3BDF-27CE-4A53-23FEF20C953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49DE427-FEF7-A545-FF0E-9EE29AF6493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F0316B4-D380-067A-E98E-9F23CA905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1CE0FA-4CD0-B4D0-068A-6B3A88C173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8017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C3A2C2-8FB9-238C-17FF-4197A2BA3D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7702" y="1791371"/>
            <a:ext cx="5116513" cy="33909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D2A4E5F-72B5-D90D-1C63-96D7CB95868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44136" y="1790700"/>
            <a:ext cx="5116513" cy="33909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AAABE93-1303-9D5F-07EE-A69F4E83DE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770E35A-C0E0-4ED9-E85F-7773AE9571D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5BCC0F1-795F-A934-7ED0-2E89F499523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463C7F3-5A1C-420D-6D11-7BB6125BF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23E35B-9814-0337-3317-F2E22F1B9A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566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64632" y="1783221"/>
            <a:ext cx="3281911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4455047" y="1783221"/>
            <a:ext cx="3281911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5" name="SmartArt Placeholder 10">
            <a:extLst>
              <a:ext uri="{FF2B5EF4-FFF2-40B4-BE49-F238E27FC236}">
                <a16:creationId xmlns:a16="http://schemas.microsoft.com/office/drawing/2014/main" id="{36C87B20-E7DC-4E75-8C9E-03E3CB9321ED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8274488" y="1783221"/>
            <a:ext cx="3281911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725DEE7-E493-2C38-6D84-EB11AD38A9B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164" y="1956060"/>
            <a:ext cx="3280847" cy="364463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1F75B88-4B1A-04F0-E42C-3476C71C4E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55579" y="1956060"/>
            <a:ext cx="3280847" cy="364463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5B834349-FDD3-48E9-8B11-886A5F6651B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6157" y="1956060"/>
            <a:ext cx="3280847" cy="364463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3BF69B08-2AA1-67D0-8718-29895D344D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4FDB7-E2E2-76BD-036A-654D1CA0D51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42822-6976-5212-FBB5-09E1668E917F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2FA14B8-49CB-2DD5-5D64-DAA918A89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AC9432-EC32-A58A-6866-CD00272162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8187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3A05CD-649F-ACCB-9F26-A2D884631C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248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B5093-55FC-0448-F02D-594C2D21846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8408B-0FEB-6B97-2331-6940833AC2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AAEBFCE-33F0-BF32-BD54-D955C1FDB3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0D345A9-9FC6-DD53-6A44-223E86DE54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946237"/>
            <a:ext cx="10890457" cy="541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279755-3A8E-31A6-5A69-EC2B6594F1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700542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solidFill>
                  <a:schemeClr val="bg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837CED-03C4-C05D-5460-9A8794DD023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53845" y="6188017"/>
            <a:ext cx="10890457" cy="365760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100" b="0" i="0" baseline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/>
              <a:t>Prepared for: XXXXXXXXX</a:t>
            </a:r>
          </a:p>
          <a:p>
            <a:pPr>
              <a:lnSpc>
                <a:spcPct val="100000"/>
              </a:lnSpc>
            </a:pPr>
            <a:r>
              <a:rPr lang="en-US" dirty="0"/>
              <a:t>Month XX, 20XX</a:t>
            </a:r>
          </a:p>
        </p:txBody>
      </p:sp>
    </p:spTree>
    <p:extLst>
      <p:ext uri="{BB962C8B-B14F-4D97-AF65-F5344CB8AC3E}">
        <p14:creationId xmlns:p14="http://schemas.microsoft.com/office/powerpoint/2010/main" val="3474669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75401" y="1772934"/>
            <a:ext cx="10896600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675401" y="3168198"/>
            <a:ext cx="10896600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B99C2E6-95B9-FBD9-873D-BA2A34F2F5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5401" y="1945778"/>
            <a:ext cx="10896600" cy="87963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FB007D-30D1-AA2A-369E-97C3907439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5401" y="3335672"/>
            <a:ext cx="10896600" cy="87963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08B8039-639C-7FBA-AF29-3CE5A3C20E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4" name="SmartArt Placeholder 10">
            <a:extLst>
              <a:ext uri="{FF2B5EF4-FFF2-40B4-BE49-F238E27FC236}">
                <a16:creationId xmlns:a16="http://schemas.microsoft.com/office/drawing/2014/main" id="{39BFB289-2A00-938B-2699-518B5292B7CB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675401" y="4558492"/>
            <a:ext cx="10896600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2626EE5-CAC2-87F2-07D5-E0629F9154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5401" y="4725966"/>
            <a:ext cx="10896600" cy="87963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DEB6EEE-1C07-D69A-9CB3-32579EEC8D1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5FB56E0-33F4-865F-848F-0FEA546927D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679DBD7-693A-A705-D498-D6DF89294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992004-F051-4C6A-3D44-63C5B4A6D0A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2572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-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67FD8651-8CF6-C634-4966-60A5D902702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164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A07EAE-0A7D-3E07-E5D9-5EA2552206F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55579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39AF847-AF16-196F-A422-4ED74C42364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6157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0F36245-7094-A762-D38F-A5350C639C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2255ED1-1DD5-5DE9-A001-6D5793E872E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C7684A-7EA6-694C-63F5-3BA65EBA7A9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131A4A0-BF0C-C221-28C6-82D102A6F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00C91C-A223-7E76-A12D-E4A6B32109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3094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- No Line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4C7ED5AA-FD65-97F1-51EF-C5E5F31312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164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1645920" rIns="274320"/>
          <a:lstStyle>
            <a:lvl1pPr marL="0" indent="0" algn="ctr">
              <a:buNone/>
              <a:defRPr lang="en-US" sz="1600" b="1" kern="1200" cap="all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ctr">
              <a:buNone/>
              <a:tabLst/>
              <a:defRPr sz="1600"/>
            </a:lvl2pPr>
          </a:lstStyle>
          <a:p>
            <a:pPr marL="171450" lvl="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35419C4-5F38-46BF-F745-1412CA7228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55579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1645920" rIns="274320"/>
          <a:lstStyle>
            <a:lvl1pPr marL="0" indent="0" algn="ctr">
              <a:buNone/>
              <a:defRPr lang="en-US" sz="1600" b="1" kern="1200" cap="all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ctr">
              <a:buNone/>
              <a:tabLst/>
              <a:defRPr sz="1600"/>
            </a:lvl2pPr>
          </a:lstStyle>
          <a:p>
            <a:pPr marL="171450" lvl="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B3D66D0-957D-C92A-E83D-220EB143480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6157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1645920" rIns="274320"/>
          <a:lstStyle>
            <a:lvl1pPr marL="0" indent="0" algn="ctr">
              <a:buNone/>
              <a:defRPr sz="1600" b="1" cap="all" baseline="0"/>
            </a:lvl1pPr>
            <a:lvl2pPr marL="0" indent="0" algn="ctr">
              <a:buNone/>
              <a:tabLst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81F2044-B6D0-A045-491F-0D65B5DDEE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F2EFBE7-AB45-4748-81AC-5865D793E7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51044" y="2168977"/>
            <a:ext cx="914400" cy="914400"/>
          </a:xfrm>
          <a:prstGeom prst="ellipse">
            <a:avLst/>
          </a:prstGeom>
          <a:ln w="127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183356" indent="0">
              <a:buNone/>
              <a:defRPr/>
            </a:lvl2pPr>
            <a:lvl3pPr marL="340519" indent="0">
              <a:buNone/>
              <a:defRPr/>
            </a:lvl3pPr>
            <a:lvl4pPr marL="515541" indent="0">
              <a:buNone/>
              <a:defRPr/>
            </a:lvl4pPr>
            <a:lvl5pPr marL="689372" indent="0">
              <a:buNone/>
              <a:defRPr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C88EF97-B09C-1CFA-729F-1792A19E6E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0880" y="2168976"/>
            <a:ext cx="914400" cy="914400"/>
          </a:xfrm>
          <a:prstGeom prst="ellipse">
            <a:avLst/>
          </a:prstGeom>
          <a:ln w="127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183356" indent="0">
              <a:buNone/>
              <a:defRPr/>
            </a:lvl2pPr>
            <a:lvl3pPr marL="340519" indent="0">
              <a:buNone/>
              <a:defRPr/>
            </a:lvl3pPr>
            <a:lvl4pPr marL="515541" indent="0">
              <a:buNone/>
              <a:defRPr/>
            </a:lvl4pPr>
            <a:lvl5pPr marL="689372" indent="0">
              <a:buNone/>
              <a:defRPr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DAEA805B-31B1-C7F7-1DF5-7ACD152DD2C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50716" y="2168975"/>
            <a:ext cx="914400" cy="914400"/>
          </a:xfrm>
          <a:prstGeom prst="ellipse">
            <a:avLst/>
          </a:prstGeom>
          <a:ln w="127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183356" indent="0">
              <a:buNone/>
              <a:defRPr/>
            </a:lvl2pPr>
            <a:lvl3pPr marL="340519" indent="0">
              <a:buNone/>
              <a:defRPr/>
            </a:lvl3pPr>
            <a:lvl4pPr marL="515541" indent="0">
              <a:buNone/>
              <a:defRPr/>
            </a:lvl4pPr>
            <a:lvl5pPr marL="689372" indent="0">
              <a:buNone/>
              <a:defRPr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19EFBB-91DD-09BD-5401-F6BFB1ACF05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84BC9-B3FD-6933-D897-66968939B2A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83B544-2E3F-8C35-56C0-DA6362526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3CEEC-E6B0-2196-E24A-161B92220D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9927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FBC6BB8-269B-3D0F-0E18-7816A29DC6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165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187AED5-B3BA-DBCD-5D3D-008CDD4DDB0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68354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E9B71436-8229-18C9-679A-A0314FAF8C1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1543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2D12695F-661B-7DD2-F3F1-DBE5A011AA6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4731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D4C6A2A-A6DF-534B-B6DD-FD89DF8F763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AC21E41-CC52-2DE1-9F57-A7FF20DE253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854E99-13C6-6488-DE7E-AF85AE3DC6E7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6F75B2-7732-08BD-3B7C-68884383F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6B9334-F467-7E8B-7B43-556BF6A343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24595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BA62C012-38F0-4766-C752-2DD2961E7E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5164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47C34F-45A3-7023-A194-6EF875EC060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91475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0C53EE9-14D2-897C-F838-A7602A9017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17784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503CFCA-2A9C-B767-D136-FED80F44A87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44096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8E30B2B1-DB25-E4F2-5883-63D189D91FB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570404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DA2F81D-4503-9469-E881-02EDD07517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3AFF611-7793-1655-1AB7-980593950EA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7189960-B52B-E7C4-08F9-C96A2AFFC4D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A9C61D-F5F0-1347-6BAB-6278F618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AF961-658E-D513-4456-36F7CC8130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89145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64637" y="1790700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4485605" y="1790700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5" name="SmartArt Placeholder 10">
            <a:extLst>
              <a:ext uri="{FF2B5EF4-FFF2-40B4-BE49-F238E27FC236}">
                <a16:creationId xmlns:a16="http://schemas.microsoft.com/office/drawing/2014/main" id="{36C87B20-E7DC-4E75-8C9E-03E3CB9321ED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8306573" y="1790700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7" name="SmartArt Placeholder 10">
            <a:extLst>
              <a:ext uri="{FF2B5EF4-FFF2-40B4-BE49-F238E27FC236}">
                <a16:creationId xmlns:a16="http://schemas.microsoft.com/office/drawing/2014/main" id="{F6A69EF2-1435-4A6E-5626-82F1D418DA07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636933" y="3811078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9" name="SmartArt Placeholder 10">
            <a:extLst>
              <a:ext uri="{FF2B5EF4-FFF2-40B4-BE49-F238E27FC236}">
                <a16:creationId xmlns:a16="http://schemas.microsoft.com/office/drawing/2014/main" id="{37DD7995-36E7-18C6-DE40-232C30E400A5}"/>
              </a:ext>
            </a:extLst>
          </p:cNvPr>
          <p:cNvSpPr>
            <a:spLocks noGrp="1"/>
          </p:cNvSpPr>
          <p:nvPr>
            <p:ph type="dgm" sz="quarter" idx="21" hasCustomPrompt="1"/>
          </p:nvPr>
        </p:nvSpPr>
        <p:spPr>
          <a:xfrm>
            <a:off x="4471751" y="3811078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1" name="SmartArt Placeholder 10">
            <a:extLst>
              <a:ext uri="{FF2B5EF4-FFF2-40B4-BE49-F238E27FC236}">
                <a16:creationId xmlns:a16="http://schemas.microsoft.com/office/drawing/2014/main" id="{8E76CC49-509D-EA61-92C6-19CCD2216D08}"/>
              </a:ext>
            </a:extLst>
          </p:cNvPr>
          <p:cNvSpPr>
            <a:spLocks noGrp="1"/>
          </p:cNvSpPr>
          <p:nvPr>
            <p:ph type="dgm" sz="quarter" idx="23" hasCustomPrompt="1"/>
          </p:nvPr>
        </p:nvSpPr>
        <p:spPr>
          <a:xfrm>
            <a:off x="8306573" y="3811078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15AC32B-8E45-BE30-ACC7-A8A54E004A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166" y="1878459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48015F-F6B8-CB17-79D4-1A04A7AE41B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02146" y="1878459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2E8383A-FF83-6EF6-88DE-CE7BB055946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06573" y="1878459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3D08E40-F69A-1E53-0495-A6F1300209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5166" y="3896680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1E94D13D-5D3F-9E6E-72CA-5ADE080740A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02146" y="3896680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1F02DD77-81DB-178F-47B3-FD0407FEE5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306573" y="3896680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763DD123-B114-CAA2-821F-3194ACE8CE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63939DE-2BC5-0B4B-864F-BAF7FDEE3DE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2BF2DCA-7DD7-27C5-AE6E-6F4902E8D7A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095BAB-F548-C3B3-1C7A-B41DF3064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F39117-F430-E97A-7D8C-E99CB7423FC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770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lock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15AC32B-8E45-BE30-ACC7-A8A54E004A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166" y="179070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48015F-F6B8-CB17-79D4-1A04A7AE41B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02146" y="179070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2E8383A-FF83-6EF6-88DE-CE7BB055946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06573" y="179070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3D08E40-F69A-1E53-0495-A6F1300209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5166" y="380892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1E94D13D-5D3F-9E6E-72CA-5ADE080740A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02146" y="380892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1F02DD77-81DB-178F-47B3-FD0407FEE5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306573" y="380892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763DD123-B114-CAA2-821F-3194ACE8CE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B23C47-031A-E73E-DAEF-001DA7B1D72F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E6FCCEC-B658-3CE6-6227-75DD1FB6F78F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4F6E50B-CBE3-C8A3-370A-B1418E4B4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1551C-5A22-E65A-49B4-765D154201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81497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martArt Placeholder 10">
            <a:extLst>
              <a:ext uri="{FF2B5EF4-FFF2-40B4-BE49-F238E27FC236}">
                <a16:creationId xmlns:a16="http://schemas.microsoft.com/office/drawing/2014/main" id="{4CE7627A-6962-5AB8-2E68-E49A08B29266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64637" y="1790700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33" name="SmartArt Placeholder 10">
            <a:extLst>
              <a:ext uri="{FF2B5EF4-FFF2-40B4-BE49-F238E27FC236}">
                <a16:creationId xmlns:a16="http://schemas.microsoft.com/office/drawing/2014/main" id="{BD183C8F-F063-41B1-6A1C-79EC668B2F37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3468330" y="1790700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34" name="SmartArt Placeholder 10">
            <a:extLst>
              <a:ext uri="{FF2B5EF4-FFF2-40B4-BE49-F238E27FC236}">
                <a16:creationId xmlns:a16="http://schemas.microsoft.com/office/drawing/2014/main" id="{7ACE702C-E363-7302-F6F6-5B2FCDFA0BDC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6272023" y="1790700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35" name="SmartArt Placeholder 10">
            <a:extLst>
              <a:ext uri="{FF2B5EF4-FFF2-40B4-BE49-F238E27FC236}">
                <a16:creationId xmlns:a16="http://schemas.microsoft.com/office/drawing/2014/main" id="{E55258F5-2199-AD6B-F9BC-05B80252861C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9075717" y="1790700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E9187F55-32AE-246C-D119-D4060912F6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165" y="196354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0A02D4CB-59C0-9799-3F30-9760A0203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68354" y="196354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82515B17-B3C4-13B5-C6B4-B096ACA1CA6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1543" y="196354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0572255F-E3E8-6747-BE15-8ADA32A6E4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4731" y="196354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0" name="SmartArt Placeholder 10">
            <a:extLst>
              <a:ext uri="{FF2B5EF4-FFF2-40B4-BE49-F238E27FC236}">
                <a16:creationId xmlns:a16="http://schemas.microsoft.com/office/drawing/2014/main" id="{7EDA1811-FBD9-C331-9EC0-0041E0D16295}"/>
              </a:ext>
            </a:extLst>
          </p:cNvPr>
          <p:cNvSpPr>
            <a:spLocks noGrp="1"/>
          </p:cNvSpPr>
          <p:nvPr>
            <p:ph type="dgm" sz="quarter" idx="24" hasCustomPrompt="1"/>
          </p:nvPr>
        </p:nvSpPr>
        <p:spPr>
          <a:xfrm>
            <a:off x="664637" y="3846879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41" name="SmartArt Placeholder 10">
            <a:extLst>
              <a:ext uri="{FF2B5EF4-FFF2-40B4-BE49-F238E27FC236}">
                <a16:creationId xmlns:a16="http://schemas.microsoft.com/office/drawing/2014/main" id="{783B08BA-8E43-92E2-2398-FB0C30A66DE2}"/>
              </a:ext>
            </a:extLst>
          </p:cNvPr>
          <p:cNvSpPr>
            <a:spLocks noGrp="1"/>
          </p:cNvSpPr>
          <p:nvPr>
            <p:ph type="dgm" sz="quarter" idx="25" hasCustomPrompt="1"/>
          </p:nvPr>
        </p:nvSpPr>
        <p:spPr>
          <a:xfrm>
            <a:off x="3468330" y="3846879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42" name="SmartArt Placeholder 10">
            <a:extLst>
              <a:ext uri="{FF2B5EF4-FFF2-40B4-BE49-F238E27FC236}">
                <a16:creationId xmlns:a16="http://schemas.microsoft.com/office/drawing/2014/main" id="{ACB77040-5F9F-E1C0-7094-BC57AC601B86}"/>
              </a:ext>
            </a:extLst>
          </p:cNvPr>
          <p:cNvSpPr>
            <a:spLocks noGrp="1"/>
          </p:cNvSpPr>
          <p:nvPr>
            <p:ph type="dgm" sz="quarter" idx="26" hasCustomPrompt="1"/>
          </p:nvPr>
        </p:nvSpPr>
        <p:spPr>
          <a:xfrm>
            <a:off x="6272023" y="3846879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43" name="SmartArt Placeholder 10">
            <a:extLst>
              <a:ext uri="{FF2B5EF4-FFF2-40B4-BE49-F238E27FC236}">
                <a16:creationId xmlns:a16="http://schemas.microsoft.com/office/drawing/2014/main" id="{9A0B362A-2F12-FA63-7B7D-362623724E1C}"/>
              </a:ext>
            </a:extLst>
          </p:cNvPr>
          <p:cNvSpPr>
            <a:spLocks noGrp="1"/>
          </p:cNvSpPr>
          <p:nvPr>
            <p:ph type="dgm" sz="quarter" idx="27" hasCustomPrompt="1"/>
          </p:nvPr>
        </p:nvSpPr>
        <p:spPr>
          <a:xfrm>
            <a:off x="9075717" y="3846879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25D44C12-190C-92D9-B562-FDFC3890D4C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65165" y="401972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D71D8D24-9489-8195-9B7A-3855312FB71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68354" y="401972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485274EB-F20E-4074-13BE-BA55945577A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271543" y="401972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4F9BBC72-565A-3821-A510-8A18707196A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74731" y="401972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00A7CD81-4CCC-7835-E440-F71197C8F2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7A02BA-1CC9-4F20-ED11-20FE3B3A60CE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71951-CD71-228F-CF48-E0E7609555E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FB6EC01-5DB1-8B1F-4DDA-1029656CE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0C475C-9111-7D91-3FEE-FF4E1388EF1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05215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10">
            <a:extLst>
              <a:ext uri="{FF2B5EF4-FFF2-40B4-BE49-F238E27FC236}">
                <a16:creationId xmlns:a16="http://schemas.microsoft.com/office/drawing/2014/main" id="{316D42F8-B7A4-1BA2-BAA1-8D8F5C630C3B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64635" y="1778508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3" name="SmartArt Placeholder 10">
            <a:extLst>
              <a:ext uri="{FF2B5EF4-FFF2-40B4-BE49-F238E27FC236}">
                <a16:creationId xmlns:a16="http://schemas.microsoft.com/office/drawing/2014/main" id="{18C4B279-A148-8D45-416C-7C516BE2AED3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2920463" y="1778508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4" name="SmartArt Placeholder 10">
            <a:extLst>
              <a:ext uri="{FF2B5EF4-FFF2-40B4-BE49-F238E27FC236}">
                <a16:creationId xmlns:a16="http://schemas.microsoft.com/office/drawing/2014/main" id="{8C1B28A2-585F-A43D-54CD-02287F4BED1F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5176291" y="1778508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5" name="SmartArt Placeholder 10">
            <a:extLst>
              <a:ext uri="{FF2B5EF4-FFF2-40B4-BE49-F238E27FC236}">
                <a16:creationId xmlns:a16="http://schemas.microsoft.com/office/drawing/2014/main" id="{3A4C2C14-945B-913F-F8CB-E5454F141B0B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7432119" y="1778508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6" name="SmartArt Placeholder 10">
            <a:extLst>
              <a:ext uri="{FF2B5EF4-FFF2-40B4-BE49-F238E27FC236}">
                <a16:creationId xmlns:a16="http://schemas.microsoft.com/office/drawing/2014/main" id="{423BD8FC-33C8-AD58-005B-4E8CDA6F2D41}"/>
              </a:ext>
            </a:extLst>
          </p:cNvPr>
          <p:cNvSpPr>
            <a:spLocks noGrp="1"/>
          </p:cNvSpPr>
          <p:nvPr>
            <p:ph type="dgm" sz="quarter" idx="21" hasCustomPrompt="1"/>
          </p:nvPr>
        </p:nvSpPr>
        <p:spPr>
          <a:xfrm>
            <a:off x="9687945" y="1778508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FE766874-483E-5185-687D-0674AF6384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5163" y="195135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E2F6AA38-8644-5418-B548-D5D81253478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920727" y="195135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endParaRPr lang="en-US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D489D839-9771-3D20-41C0-59062E79C0C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76291" y="195135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DC4B93F8-5EE2-C614-2C86-A1BD9166B53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31855" y="195135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endParaRPr lang="en-US"/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69B81122-3266-FC7B-BB67-2686EA9EDF4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687419" y="195135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martArt Placeholder 10">
            <a:extLst>
              <a:ext uri="{FF2B5EF4-FFF2-40B4-BE49-F238E27FC236}">
                <a16:creationId xmlns:a16="http://schemas.microsoft.com/office/drawing/2014/main" id="{14E3D19B-D821-2BBB-FB82-A2048DF860D3}"/>
              </a:ext>
            </a:extLst>
          </p:cNvPr>
          <p:cNvSpPr>
            <a:spLocks noGrp="1"/>
          </p:cNvSpPr>
          <p:nvPr>
            <p:ph type="dgm" sz="quarter" idx="27" hasCustomPrompt="1"/>
          </p:nvPr>
        </p:nvSpPr>
        <p:spPr>
          <a:xfrm>
            <a:off x="664635" y="3779520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6" name="SmartArt Placeholder 10">
            <a:extLst>
              <a:ext uri="{FF2B5EF4-FFF2-40B4-BE49-F238E27FC236}">
                <a16:creationId xmlns:a16="http://schemas.microsoft.com/office/drawing/2014/main" id="{E2A44852-FD98-ACA1-F50A-740CF149AFC2}"/>
              </a:ext>
            </a:extLst>
          </p:cNvPr>
          <p:cNvSpPr>
            <a:spLocks noGrp="1"/>
          </p:cNvSpPr>
          <p:nvPr>
            <p:ph type="dgm" sz="quarter" idx="28" hasCustomPrompt="1"/>
          </p:nvPr>
        </p:nvSpPr>
        <p:spPr>
          <a:xfrm>
            <a:off x="2920463" y="3779520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8" name="SmartArt Placeholder 10">
            <a:extLst>
              <a:ext uri="{FF2B5EF4-FFF2-40B4-BE49-F238E27FC236}">
                <a16:creationId xmlns:a16="http://schemas.microsoft.com/office/drawing/2014/main" id="{7CCFC413-D3A9-39F7-17C0-2E58C2CA35BB}"/>
              </a:ext>
            </a:extLst>
          </p:cNvPr>
          <p:cNvSpPr>
            <a:spLocks noGrp="1"/>
          </p:cNvSpPr>
          <p:nvPr>
            <p:ph type="dgm" sz="quarter" idx="29" hasCustomPrompt="1"/>
          </p:nvPr>
        </p:nvSpPr>
        <p:spPr>
          <a:xfrm>
            <a:off x="5176291" y="3779520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9" name="SmartArt Placeholder 10">
            <a:extLst>
              <a:ext uri="{FF2B5EF4-FFF2-40B4-BE49-F238E27FC236}">
                <a16:creationId xmlns:a16="http://schemas.microsoft.com/office/drawing/2014/main" id="{6A918618-4F07-4612-8B8E-64DECCA04C2D}"/>
              </a:ext>
            </a:extLst>
          </p:cNvPr>
          <p:cNvSpPr>
            <a:spLocks noGrp="1"/>
          </p:cNvSpPr>
          <p:nvPr>
            <p:ph type="dgm" sz="quarter" idx="30" hasCustomPrompt="1"/>
          </p:nvPr>
        </p:nvSpPr>
        <p:spPr>
          <a:xfrm>
            <a:off x="7432119" y="3779520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0" name="SmartArt Placeholder 10">
            <a:extLst>
              <a:ext uri="{FF2B5EF4-FFF2-40B4-BE49-F238E27FC236}">
                <a16:creationId xmlns:a16="http://schemas.microsoft.com/office/drawing/2014/main" id="{D6634CF8-31D6-8E9A-E594-DA3D6F07A83E}"/>
              </a:ext>
            </a:extLst>
          </p:cNvPr>
          <p:cNvSpPr>
            <a:spLocks noGrp="1"/>
          </p:cNvSpPr>
          <p:nvPr>
            <p:ph type="dgm" sz="quarter" idx="31" hasCustomPrompt="1"/>
          </p:nvPr>
        </p:nvSpPr>
        <p:spPr>
          <a:xfrm>
            <a:off x="9687945" y="3779520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5E97303-274D-8658-B4BD-138CB614352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65163" y="395236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1C61F56-7BB7-1824-D47F-6F677D9C4FC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920727" y="395236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61B76D9-2C58-2A4F-B693-0C1CDC1C011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176291" y="395236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762A1EFA-9075-1B86-8223-0659D7D2047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431855" y="395236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endParaRPr lang="en-US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8D0A0683-4784-497D-1EFB-9FE9189F2D1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687419" y="395236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7EC4E06-A5C6-E0BC-B6AA-ECCCA72D2D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79B40C5-9D06-B2BD-5805-23E458F6FB09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8EA0DAC7-16E5-C92A-855E-6EF307FB1281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86EBB7A-9896-04E1-0AAF-766643742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DD06D8-D08F-45AC-667E-7D47A7833EE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7989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10574-C66A-CDC3-E1FF-4728A897AC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BEDDA-DC39-34B3-0184-7152623C80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B5653AC-57B3-3265-9EA4-4EFC4F76D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DF3CCBB-1776-9256-EAA4-B655F9545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5B8C1BE-B148-9BA5-586D-8FC483BC00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251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193281-2635-B666-FE55-72781AEA18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0656"/>
            <a:ext cx="12192000" cy="1670684"/>
          </a:xfrm>
          <a:prstGeom prst="rect">
            <a:avLst/>
          </a:prstGeom>
        </p:spPr>
      </p:pic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EF5156CD-FD0B-9C96-03D9-57976C083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663" y="6329817"/>
            <a:ext cx="4362312" cy="220163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solidFill>
                  <a:schemeClr val="bg1"/>
                </a:solidFill>
                <a:effectLst>
                  <a:outerShdw blurRad="160997" algn="ctr" rotWithShape="0">
                    <a:prstClr val="black"/>
                  </a:outerShdw>
                </a:effectLst>
                <a:latin typeface="Aptos" panose="020B0004020202020204" pitchFamily="34" charset="0"/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854DD64-2B4A-5671-7E74-1BF90DA45A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136" y="6330520"/>
            <a:ext cx="468949" cy="219456"/>
          </a:xfrm>
          <a:prstGeom prst="rect">
            <a:avLst/>
          </a:prstGeom>
        </p:spPr>
        <p:txBody>
          <a:bodyPr anchor="ctr"/>
          <a:lstStyle>
            <a:lvl1pPr>
              <a:defRPr sz="600" b="0" i="0">
                <a:solidFill>
                  <a:schemeClr val="bg1"/>
                </a:solidFill>
                <a:effectLst>
                  <a:outerShdw blurRad="160997" algn="ctr" rotWithShape="0">
                    <a:prstClr val="black"/>
                  </a:outerShdw>
                </a:effectLst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2BC1F9AD-49BB-1EBF-BDC1-C3B5587B383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33911" y="1471603"/>
            <a:ext cx="5605272" cy="403233"/>
          </a:xfrm>
        </p:spPr>
        <p:txBody>
          <a:bodyPr anchor="ctr"/>
          <a:lstStyle>
            <a:lvl1pPr marL="0" indent="0">
              <a:buNone/>
              <a:defRPr sz="1600" b="0"/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/>
              <a:t>1. Contents Item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5A721249-42E2-AEC2-7996-9B2BF32E7A6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933782" y="1969439"/>
            <a:ext cx="5605535" cy="403233"/>
          </a:xfrm>
        </p:spPr>
        <p:txBody>
          <a:bodyPr anchor="ctr"/>
          <a:lstStyle>
            <a:lvl1pPr marL="0" indent="0">
              <a:buNone/>
              <a:defRPr sz="1600" b="0"/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/>
              <a:t>2. Contents Item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C19002C-5FF3-5722-F953-E143FBB254E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33782" y="2467281"/>
            <a:ext cx="5605535" cy="403233"/>
          </a:xfrm>
        </p:spPr>
        <p:txBody>
          <a:bodyPr anchor="ctr"/>
          <a:lstStyle>
            <a:lvl1pPr marL="0" indent="0">
              <a:buNone/>
              <a:defRPr sz="1600" b="0"/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/>
              <a:t>3. Contents Item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ABBFF1-3089-867C-34E2-1E840B415F4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33782" y="2965120"/>
            <a:ext cx="5605535" cy="403233"/>
          </a:xfrm>
        </p:spPr>
        <p:txBody>
          <a:bodyPr anchor="ctr"/>
          <a:lstStyle>
            <a:lvl1pPr marL="0" indent="0">
              <a:buNone/>
              <a:defRPr sz="1600" b="0"/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/>
              <a:t>4. Contents Item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B50FE2F4-A78F-0762-512D-F2CE2723D5F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933782" y="3462962"/>
            <a:ext cx="5605535" cy="403233"/>
          </a:xfrm>
        </p:spPr>
        <p:txBody>
          <a:bodyPr anchor="ctr"/>
          <a:lstStyle>
            <a:lvl1pPr marL="0" indent="0">
              <a:buNone/>
              <a:defRPr sz="1600" b="0"/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/>
              <a:t>5. Contents Item</a:t>
            </a:r>
          </a:p>
        </p:txBody>
      </p:sp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4A19906A-E68A-11E1-AD07-2BE2AF45CB4F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5933911" y="1917563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2" name="SmartArt Placeholder 10">
            <a:extLst>
              <a:ext uri="{FF2B5EF4-FFF2-40B4-BE49-F238E27FC236}">
                <a16:creationId xmlns:a16="http://schemas.microsoft.com/office/drawing/2014/main" id="{216E22EB-9137-C4D4-53F3-4D1866A1D9F8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5933911" y="2415402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0936EFF4-03BF-075D-02B4-0097A1CB4E41}"/>
              </a:ext>
            </a:extLst>
          </p:cNvPr>
          <p:cNvSpPr>
            <a:spLocks noGrp="1"/>
          </p:cNvSpPr>
          <p:nvPr>
            <p:ph type="dgm" sz="quarter" idx="20" hasCustomPrompt="1"/>
          </p:nvPr>
        </p:nvSpPr>
        <p:spPr>
          <a:xfrm>
            <a:off x="5933911" y="2913241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4" name="SmartArt Placeholder 10">
            <a:extLst>
              <a:ext uri="{FF2B5EF4-FFF2-40B4-BE49-F238E27FC236}">
                <a16:creationId xmlns:a16="http://schemas.microsoft.com/office/drawing/2014/main" id="{09C039D3-B01A-69CD-4B1E-FC000ACDB684}"/>
              </a:ext>
            </a:extLst>
          </p:cNvPr>
          <p:cNvSpPr>
            <a:spLocks noGrp="1"/>
          </p:cNvSpPr>
          <p:nvPr>
            <p:ph type="dgm" sz="quarter" idx="21" hasCustomPrompt="1"/>
          </p:nvPr>
        </p:nvSpPr>
        <p:spPr>
          <a:xfrm>
            <a:off x="5933911" y="3411080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D1F7D89-018C-855C-FFBC-69BE95F3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  <p:sp>
        <p:nvSpPr>
          <p:cNvPr id="15" name="Title 5">
            <a:extLst>
              <a:ext uri="{FF2B5EF4-FFF2-40B4-BE49-F238E27FC236}">
                <a16:creationId xmlns:a16="http://schemas.microsoft.com/office/drawing/2014/main" id="{869E6031-3C32-D707-E4AB-50EF866B0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3586" y="1471600"/>
            <a:ext cx="3178273" cy="240983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Table of Contents</a:t>
            </a:r>
          </a:p>
        </p:txBody>
      </p:sp>
    </p:spTree>
    <p:extLst>
      <p:ext uri="{BB962C8B-B14F-4D97-AF65-F5344CB8AC3E}">
        <p14:creationId xmlns:p14="http://schemas.microsoft.com/office/powerpoint/2010/main" val="1883277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A99E9-62F3-85BD-075B-BC26DF1D02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80D62-2F40-8F41-97AD-1EAED1C467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B6AE707-CCAB-A340-8C24-896F52C7EC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 algn="just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634201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136" y="987424"/>
            <a:ext cx="3932237" cy="1424305"/>
          </a:xfrm>
        </p:spPr>
        <p:txBody>
          <a:bodyPr anchor="b"/>
          <a:lstStyle>
            <a:lvl1pPr>
              <a:defRPr sz="3200"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3482" y="987425"/>
            <a:ext cx="6560820" cy="456925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5136" y="2423163"/>
            <a:ext cx="3932237" cy="318225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9821B3-0100-0FAF-EE43-5E65F89AB4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0AA2A-1502-C0D7-5A1F-E49A08C299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ED58872-F843-C518-456C-0D9727AD66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32214876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os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167456-9374-FA2D-4DA5-D8BB267F464C}"/>
              </a:ext>
            </a:extLst>
          </p:cNvPr>
          <p:cNvSpPr/>
          <p:nvPr userDrawn="1"/>
        </p:nvSpPr>
        <p:spPr>
          <a:xfrm>
            <a:off x="0" y="3150920"/>
            <a:ext cx="12192000" cy="3707080"/>
          </a:xfrm>
          <a:prstGeom prst="rect">
            <a:avLst/>
          </a:prstGeom>
          <a:gradFill flip="none" rotWithShape="1">
            <a:gsLst>
              <a:gs pos="34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858DF9-3C40-73FB-B04F-724E21529C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9A6EA-DC3C-B66C-3B69-F4A4CBFB85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A811D8-9DAC-89C0-1CDC-DA6278E4B7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4638" y="2878667"/>
            <a:ext cx="10963871" cy="3073400"/>
          </a:xfrm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buNone/>
              <a:defRPr sz="1200" b="0" i="0">
                <a:latin typeface="Aptos" panose="020B0004020202020204" pitchFamily="34" charset="0"/>
              </a:defRPr>
            </a:lvl1pPr>
            <a:lvl2pPr>
              <a:defRPr b="0" i="0">
                <a:latin typeface="Aptos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Disclosures Slide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1BED26-C7BF-7BC5-5B8A-3643BEEA9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821" y="669987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45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2DFF-C8BD-FC47-8401-22AC0F9FF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7793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A62CCC-90DA-48C0-684B-652011C0AF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2434" t="446" r="12434" b="446"/>
          <a:stretch/>
        </p:blipFill>
        <p:spPr>
          <a:xfrm rot="5400000">
            <a:off x="2666999" y="-2667002"/>
            <a:ext cx="6858002" cy="12192003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534A30-BB43-727C-7772-C4E0968E6B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1F8BCE9-E0BD-8179-7D28-93D6B696C3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85762D-CC59-A30F-DB01-7D31172958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/>
          <a:lstStyle>
            <a:lvl1pPr marL="0" indent="0">
              <a:buNone/>
              <a:defRPr lang="en-US" sz="800" b="0" i="0" smtClean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177403" indent="0">
              <a:buNone/>
              <a:defRPr lang="en-US" sz="1350" smtClean="0"/>
            </a:lvl2pPr>
            <a:lvl3pPr>
              <a:defRPr lang="en-US" sz="1350" smtClean="0"/>
            </a:lvl3pPr>
            <a:lvl4pPr>
              <a:defRPr lang="en-US" sz="1350" smtClean="0"/>
            </a:lvl4pPr>
            <a:lvl5pPr>
              <a:defRPr lang="en-US" sz="1350"/>
            </a:lvl5pPr>
          </a:lstStyle>
          <a:p>
            <a:pPr marL="0" lvl="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319975-16A4-B565-F020-A714B16811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9" y="3061111"/>
            <a:ext cx="6774942" cy="370743"/>
          </a:xfrm>
        </p:spPr>
        <p:txBody>
          <a:bodyPr wrap="square" anchor="t">
            <a:spAutoFit/>
          </a:bodyPr>
          <a:lstStyle>
            <a:lvl1pPr marL="0" indent="0">
              <a:lnSpc>
                <a:spcPct val="120000"/>
              </a:lnSpc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62767B4-E892-5520-0C19-D18622591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7032A83-A6FB-CAF8-C49F-B9990B2B73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4050" y="2467058"/>
            <a:ext cx="6778625" cy="378111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bg1"/>
                </a:solidFill>
                <a:latin typeface="Georgia Pro" panose="02040502050405020303" pitchFamily="18" charset="0"/>
              </a:defRPr>
            </a:lvl1pPr>
            <a:lvl2pPr marL="365760" indent="0">
              <a:buNone/>
              <a:defRPr sz="2200">
                <a:latin typeface="+mj-lt"/>
              </a:defRPr>
            </a:lvl2pPr>
            <a:lvl3pPr marL="731520" indent="0">
              <a:buNone/>
              <a:defRPr sz="2200">
                <a:latin typeface="+mj-lt"/>
              </a:defRPr>
            </a:lvl3pPr>
            <a:lvl4pPr marL="1097280" indent="0">
              <a:buNone/>
              <a:defRPr sz="2200">
                <a:latin typeface="+mj-lt"/>
              </a:defRPr>
            </a:lvl4pPr>
            <a:lvl5pPr marL="1463040" indent="0">
              <a:buNone/>
              <a:defRPr sz="22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E534504-BC98-E4F2-7593-6D703AD5EE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278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sclosur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167456-9374-FA2D-4DA5-D8BB267F464C}"/>
              </a:ext>
            </a:extLst>
          </p:cNvPr>
          <p:cNvSpPr/>
          <p:nvPr userDrawn="1"/>
        </p:nvSpPr>
        <p:spPr>
          <a:xfrm>
            <a:off x="0" y="3150920"/>
            <a:ext cx="12192000" cy="3707080"/>
          </a:xfrm>
          <a:prstGeom prst="rect">
            <a:avLst/>
          </a:prstGeom>
          <a:gradFill flip="none" rotWithShape="1">
            <a:gsLst>
              <a:gs pos="34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9A6EA-DC3C-B66C-3B69-F4A4CBFB85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A811D8-9DAC-89C0-1CDC-DA6278E4B7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4638" y="2878667"/>
            <a:ext cx="10963871" cy="3073400"/>
          </a:xfrm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buNone/>
              <a:defRPr sz="1050" b="1" i="0" cap="none" baseline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9525" indent="0" algn="just">
              <a:buNone/>
              <a:tabLst/>
              <a:defRPr sz="900" b="0" i="0">
                <a:solidFill>
                  <a:schemeClr val="bg1"/>
                </a:solidFill>
                <a:latin typeface="Aptos Light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Disclosures Slide</a:t>
            </a:r>
          </a:p>
          <a:p>
            <a:pPr lvl="1"/>
            <a:r>
              <a:rPr lang="en-US" dirty="0"/>
              <a:t>Level 2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1BED26-C7BF-7BC5-5B8A-3643BEEA9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821" y="669987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01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74920B-9740-96CA-4638-E6D980F17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0656"/>
            <a:ext cx="12192000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2EC6612-F4B6-AB8F-B9AD-275061A7D62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23E0BA1-94A2-3441-7A21-F3391A6C04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93E65A1-B449-A4E6-1FB6-80775F0ECBD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786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C4D5AC-3DFC-9FD7-33EC-6CDB5E6C89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0651"/>
            <a:ext cx="12192000" cy="1657349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DDCC73D-B65A-A40E-2574-CDCC3B205D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5A1970B-4571-4176-E862-C6EB3CD24B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CA5E39-F7F1-8921-C5D0-9883AB1BEC6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84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7704B43-FDE6-62EE-F1EC-6D68FA8FB5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3" b="23"/>
          <a:stretch/>
        </p:blipFill>
        <p:spPr>
          <a:xfrm>
            <a:off x="0" y="5200651"/>
            <a:ext cx="12192000" cy="165735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BA3EE-A9B2-F03A-05DF-70A4AA06D9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B28C4-F87C-E1E4-2D27-93C7F2B2CEB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A95EAF6-AC90-2869-824B-3A694CC852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545362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57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painting&#10;&#10;Description automatically generated">
            <a:extLst>
              <a:ext uri="{FF2B5EF4-FFF2-40B4-BE49-F238E27FC236}">
                <a16:creationId xmlns:a16="http://schemas.microsoft.com/office/drawing/2014/main" id="{A90F2972-4287-BF3C-4210-1F50EA6F3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5200651"/>
            <a:ext cx="12203624" cy="1657349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C437C7-A3C0-C0CC-CCEB-2B08063AE3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5EB3AD5-BB75-314D-DC6D-8BDCE3996B8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10B05B7-433E-1491-717A-66D49C2F01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545362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93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4C22B8-A88C-C6AC-6857-65FE2447B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9618"/>
            <a:ext cx="12192000" cy="1648382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B690D19-E879-4DF2-CBC4-E34E302C05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2E21A68-FB14-D5AE-D6F8-9E444C604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EED9064-C1F4-1EB9-F43A-B004835AFB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120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painting&#10;&#10;Description automatically generated">
            <a:extLst>
              <a:ext uri="{FF2B5EF4-FFF2-40B4-BE49-F238E27FC236}">
                <a16:creationId xmlns:a16="http://schemas.microsoft.com/office/drawing/2014/main" id="{1ACA16FB-79CD-2BCA-54E8-E7387BDD48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5200651"/>
            <a:ext cx="12203624" cy="1657349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39E546F-BBE9-E5F0-A8DC-BEF2767517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BB9C724-6F4F-A756-5DF4-B8199AEA8D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A4CE329-4817-EDD3-6F0F-BBC700E2CF2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11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3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40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4420" y="668720"/>
            <a:ext cx="10903159" cy="5085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defTabSz="914341"/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136" y="1790701"/>
            <a:ext cx="10891867" cy="426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73F6195-5BC7-64E6-2DC2-F853C9E4A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136" y="6330520"/>
            <a:ext cx="468949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800" b="0" i="0" smtClean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29">
            <a:extLst>
              <a:ext uri="{FF2B5EF4-FFF2-40B4-BE49-F238E27FC236}">
                <a16:creationId xmlns:a16="http://schemas.microsoft.com/office/drawing/2014/main" id="{352F70A5-4B88-7213-8E50-9B261348F1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34083" y="6330520"/>
            <a:ext cx="4632960" cy="219456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l">
              <a:defRPr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747711E-0195-385D-2C7D-7F5446C61D80}"/>
              </a:ext>
            </a:extLst>
          </p:cNvPr>
          <p:cNvGrpSpPr/>
          <p:nvPr userDrawn="1"/>
        </p:nvGrpSpPr>
        <p:grpSpPr>
          <a:xfrm>
            <a:off x="12345857" y="7290"/>
            <a:ext cx="3493795" cy="6379803"/>
            <a:chOff x="12345857" y="7290"/>
            <a:chExt cx="3493795" cy="637980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02BFBE1-BF6F-DFDA-C7A2-912434F6B7C9}"/>
                </a:ext>
              </a:extLst>
            </p:cNvPr>
            <p:cNvGrpSpPr/>
            <p:nvPr userDrawn="1"/>
          </p:nvGrpSpPr>
          <p:grpSpPr>
            <a:xfrm>
              <a:off x="12345857" y="7290"/>
              <a:ext cx="3493795" cy="3336752"/>
              <a:chOff x="12351223" y="0"/>
              <a:chExt cx="2526605" cy="521887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B17845B-B45D-1CBB-08A5-52B1DA1B62C4}"/>
                  </a:ext>
                </a:extLst>
              </p:cNvPr>
              <p:cNvSpPr/>
              <p:nvPr userDrawn="1"/>
            </p:nvSpPr>
            <p:spPr>
              <a:xfrm>
                <a:off x="12351223" y="0"/>
                <a:ext cx="2526605" cy="521887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t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>
                    <a:ln>
                      <a:noFill/>
                    </a:ln>
                    <a:solidFill>
                      <a:schemeClr val="tx1">
                        <a:lumMod val="50000"/>
                      </a:schemeClr>
                    </a:solidFill>
                    <a:effectLst/>
                    <a:uLnTx/>
                    <a:uFillTx/>
                    <a:latin typeface="+mn-lt"/>
                    <a:ea typeface="PP Eiko" pitchFamily="2" charset="-128"/>
                    <a:cs typeface="Arial Narrow" panose="020B0604020202020204" pitchFamily="34" charset="0"/>
                  </a:rPr>
                  <a:t>HOW TO USE THIS SLIDE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PP Eiko" pitchFamily="2" charset="-128"/>
                    <a:cs typeface="Arial Narrow" panose="020B0604020202020204" pitchFamily="34" charset="0"/>
                  </a:rPr>
                  <a:t>ACCESSING BULLET STYLES</a:t>
                </a:r>
              </a:p>
              <a:p>
                <a:pPr marL="285750" marR="0" lvl="0" indent="-28575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PP Eiko" pitchFamily="2" charset="-128"/>
                    <a:cs typeface="+mn-cs"/>
                  </a:rPr>
                  <a:t>For body text, use the indent button on the Home Tab to get to the second layer of styling.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PP Eiko" pitchFamily="2" charset="-128"/>
                  <a:cs typeface="+mn-cs"/>
                </a:endParaRPr>
              </a:p>
            </p:txBody>
          </p:sp>
          <p:pic>
            <p:nvPicPr>
              <p:cNvPr id="9" name="Picture 8" descr="Graphical user interface, application&#10;&#10;Description automatically generated">
                <a:extLst>
                  <a:ext uri="{FF2B5EF4-FFF2-40B4-BE49-F238E27FC236}">
                    <a16:creationId xmlns:a16="http://schemas.microsoft.com/office/drawing/2014/main" id="{39DFAF96-B55A-0F9D-04B6-AEB1AF6530D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37109" y="2009976"/>
                <a:ext cx="507498" cy="429280"/>
              </a:xfrm>
              <a:prstGeom prst="rect">
                <a:avLst/>
              </a:prstGeom>
            </p:spPr>
          </p:pic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40056A-0245-688C-ED24-9B036A1197D8}"/>
                </a:ext>
              </a:extLst>
            </p:cNvPr>
            <p:cNvSpPr/>
            <p:nvPr userDrawn="1"/>
          </p:nvSpPr>
          <p:spPr>
            <a:xfrm>
              <a:off x="12345860" y="2034339"/>
              <a:ext cx="3493792" cy="43527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5E6367"/>
                  </a:solidFill>
                  <a:effectLst/>
                  <a:uLnTx/>
                  <a:uFillTx/>
                  <a:latin typeface="Aptos"/>
                  <a:ea typeface="PP Eiko" pitchFamily="2" charset="-128"/>
                  <a:cs typeface="Arial Narrow" panose="020B0604020202020204" pitchFamily="34" charset="0"/>
                </a:rPr>
                <a:t>RESETTING THE SLIDE</a:t>
              </a:r>
            </a:p>
            <a:p>
              <a:pPr marL="285750" indent="-285750" algn="l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tx1"/>
                  </a:solidFill>
                  <a:latin typeface="+mn-lt"/>
                  <a:ea typeface="PP Eiko" pitchFamily="2" charset="-128"/>
                </a:rPr>
                <a:t>If you need to reset the slide, you can select the HOME tab, and select “Reset” next to the New Slide button.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D5BCA58-1A7D-85E8-D964-330626C7CEC2}"/>
                </a:ext>
              </a:extLst>
            </p:cNvPr>
            <p:cNvGrpSpPr/>
            <p:nvPr userDrawn="1"/>
          </p:nvGrpSpPr>
          <p:grpSpPr>
            <a:xfrm>
              <a:off x="12769757" y="3072822"/>
              <a:ext cx="2673921" cy="646939"/>
              <a:chOff x="24914984" y="8524405"/>
              <a:chExt cx="1894305" cy="56107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2AA9D1C-E1F8-0CAC-2057-9964A191410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8"/>
              <a:srcRect l="56592" t="52552" r="19607" b="24156"/>
              <a:stretch/>
            </p:blipFill>
            <p:spPr>
              <a:xfrm>
                <a:off x="25987013" y="8819259"/>
                <a:ext cx="450850" cy="130683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5F02B27-5A43-5D39-67DF-775C1C11CCE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8">
                <a:alphaModFix amt="51000"/>
              </a:blip>
              <a:stretch>
                <a:fillRect/>
              </a:stretch>
            </p:blipFill>
            <p:spPr>
              <a:xfrm>
                <a:off x="24914984" y="8524405"/>
                <a:ext cx="1894305" cy="561070"/>
              </a:xfrm>
              <a:prstGeom prst="rect">
                <a:avLst/>
              </a:prstGeom>
            </p:spPr>
          </p:pic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6D316A2F-840F-205F-5B08-EAF0CC586674}"/>
                  </a:ext>
                </a:extLst>
              </p:cNvPr>
              <p:cNvSpPr/>
              <p:nvPr userDrawn="1"/>
            </p:nvSpPr>
            <p:spPr>
              <a:xfrm>
                <a:off x="25987012" y="8819259"/>
                <a:ext cx="450850" cy="130683"/>
              </a:xfrm>
              <a:prstGeom prst="roundRect">
                <a:avLst/>
              </a:prstGeom>
              <a:noFill/>
              <a:ln>
                <a:solidFill>
                  <a:schemeClr val="accent6"/>
                </a:solidFill>
              </a:ln>
              <a:effectLst>
                <a:outerShdw blurRad="24014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  <a:latin typeface="+mn-lt"/>
                  <a:ea typeface="PP Eiko" pitchFamily="2" charset="-128"/>
                </a:endParaRPr>
              </a:p>
            </p:txBody>
          </p:sp>
        </p:grpSp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63395A26-329A-245E-A78A-173AE4A93F77}"/>
              </a:ext>
            </a:extLst>
          </p:cNvPr>
          <p:cNvPicPr>
            <a:picLocks noChangeAspect="1"/>
          </p:cNvPicPr>
          <p:nvPr userDrawn="1"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799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60" r:id="rId2"/>
    <p:sldLayoutId id="2147483709" r:id="rId3"/>
    <p:sldLayoutId id="2147483710" r:id="rId4"/>
    <p:sldLayoutId id="2147483711" r:id="rId5"/>
    <p:sldLayoutId id="2147483818" r:id="rId6"/>
    <p:sldLayoutId id="2147483822" r:id="rId7"/>
    <p:sldLayoutId id="2147483712" r:id="rId8"/>
    <p:sldLayoutId id="2147483759" r:id="rId9"/>
    <p:sldLayoutId id="2147483713" r:id="rId10"/>
    <p:sldLayoutId id="2147483823" r:id="rId11"/>
    <p:sldLayoutId id="2147483715" r:id="rId12"/>
    <p:sldLayoutId id="2147483717" r:id="rId13"/>
    <p:sldLayoutId id="2147483721" r:id="rId14"/>
    <p:sldLayoutId id="2147483723" r:id="rId15"/>
    <p:sldLayoutId id="2147483724" r:id="rId16"/>
    <p:sldLayoutId id="2147483726" r:id="rId17"/>
    <p:sldLayoutId id="2147483727" r:id="rId18"/>
    <p:sldLayoutId id="2147483729" r:id="rId19"/>
    <p:sldLayoutId id="2147483730" r:id="rId20"/>
    <p:sldLayoutId id="2147483731" r:id="rId21"/>
    <p:sldLayoutId id="2147483732" r:id="rId22"/>
    <p:sldLayoutId id="2147483735" r:id="rId23"/>
    <p:sldLayoutId id="2147483741" r:id="rId24"/>
    <p:sldLayoutId id="2147483744" r:id="rId25"/>
    <p:sldLayoutId id="2147483745" r:id="rId26"/>
    <p:sldLayoutId id="2147483747" r:id="rId27"/>
    <p:sldLayoutId id="2147483750" r:id="rId28"/>
    <p:sldLayoutId id="2147483753" r:id="rId29"/>
    <p:sldLayoutId id="2147483754" r:id="rId30"/>
    <p:sldLayoutId id="2147483755" r:id="rId31"/>
    <p:sldLayoutId id="2147483756" r:id="rId32"/>
    <p:sldLayoutId id="2147483817" r:id="rId33"/>
    <p:sldLayoutId id="2147483819" r:id="rId34"/>
    <p:sldLayoutId id="2147483820" r:id="rId3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2200" b="0" i="0" kern="1200" dirty="0">
          <a:solidFill>
            <a:schemeClr val="tx1"/>
          </a:solidFill>
          <a:latin typeface="Georgia Pro" panose="02040502050405020303" pitchFamily="18" charset="0"/>
          <a:ea typeface="+mj-ea"/>
          <a:cs typeface="Times New Roman" panose="02020603050405020304" pitchFamily="18" charset="0"/>
        </a:defRPr>
      </a:lvl1pPr>
    </p:titleStyle>
    <p:bodyStyle>
      <a:lvl1pPr marL="182880" indent="-18288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8">
          <p15:clr>
            <a:srgbClr val="F26B43"/>
          </p15:clr>
        </p15:guide>
        <p15:guide id="2" pos="480" userDrawn="1">
          <p15:clr>
            <a:srgbClr val="F26B43"/>
          </p15:clr>
        </p15:guide>
        <p15:guide id="3" pos="7296" userDrawn="1">
          <p15:clr>
            <a:srgbClr val="F26B43"/>
          </p15:clr>
        </p15:guide>
        <p15:guide id="4" orient="horz" pos="1128">
          <p15:clr>
            <a:srgbClr val="A4A3A4"/>
          </p15:clr>
        </p15:guide>
        <p15:guide id="5" orient="horz" pos="3264">
          <p15:clr>
            <a:srgbClr val="A4A3A4"/>
          </p15:clr>
        </p15:guide>
        <p15:guide id="6" orient="horz" pos="3816">
          <p15:clr>
            <a:srgbClr val="F26B43"/>
          </p15:clr>
        </p15:guide>
        <p15:guide id="7" orient="horz" pos="352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slideLayout" Target="../slideLayouts/slideLayout33.xml"/><Relationship Id="rId1" Type="http://schemas.openxmlformats.org/officeDocument/2006/relationships/video" Target="https://www.youtube.com/embed/kYeZko1WKHQ?start=1&amp;feature=oembed" TargetMode="Externa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aerial view of a river&#10;&#10;Description automatically generated">
            <a:extLst>
              <a:ext uri="{FF2B5EF4-FFF2-40B4-BE49-F238E27FC236}">
                <a16:creationId xmlns:a16="http://schemas.microsoft.com/office/drawing/2014/main" id="{66E776F2-9BE1-1F84-34CB-E387767B45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ACBB5-E641-6FBB-2FF4-F223F5DA4B0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134083" y="6330520"/>
            <a:ext cx="4632960" cy="219456"/>
          </a:xfrm>
        </p:spPr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48588-D047-7409-CF33-667F56C182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1A71B4-228E-AF5E-5FDF-29D27A5BAA0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54050" y="2700338"/>
            <a:ext cx="10890250" cy="242887"/>
          </a:xfrm>
        </p:spPr>
        <p:txBody>
          <a:bodyPr/>
          <a:lstStyle/>
          <a:p>
            <a:r>
              <a:rPr lang="en-US" dirty="0"/>
              <a:t>Corient San Diego Office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14F09AB-9707-1F9B-19CC-17BBC59637FD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54050" y="6188075"/>
            <a:ext cx="10890250" cy="365125"/>
          </a:xfrm>
        </p:spPr>
        <p:txBody>
          <a:bodyPr/>
          <a:lstStyle/>
          <a:p>
            <a:r>
              <a:rPr lang="en-US" dirty="0"/>
              <a:t>Month XX, XXXX</a:t>
            </a:r>
          </a:p>
        </p:txBody>
      </p:sp>
    </p:spTree>
    <p:extLst>
      <p:ext uri="{BB962C8B-B14F-4D97-AF65-F5344CB8AC3E}">
        <p14:creationId xmlns:p14="http://schemas.microsoft.com/office/powerpoint/2010/main" val="2914393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site&#10;&#10;Description automatically generated">
            <a:extLst>
              <a:ext uri="{FF2B5EF4-FFF2-40B4-BE49-F238E27FC236}">
                <a16:creationId xmlns:a16="http://schemas.microsoft.com/office/drawing/2014/main" id="{29FC4514-9976-4B54-8F48-AAEC22F33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5562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21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heet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05DA4D51-D0A5-D738-01B5-BE34306BF7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64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savings and savings&#10;&#10;Description automatically generated">
            <a:extLst>
              <a:ext uri="{FF2B5EF4-FFF2-40B4-BE49-F238E27FC236}">
                <a16:creationId xmlns:a16="http://schemas.microsoft.com/office/drawing/2014/main" id="{7C187D30-091D-A8F5-717F-F8B824D514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60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budget&#10;&#10;Description automatically generated">
            <a:extLst>
              <a:ext uri="{FF2B5EF4-FFF2-40B4-BE49-F238E27FC236}">
                <a16:creationId xmlns:a16="http://schemas.microsoft.com/office/drawing/2014/main" id="{42C242EC-F547-C4EE-7742-CEBB6E27C8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1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ew white squares with black text&#10;&#10;Description automatically generated">
            <a:extLst>
              <a:ext uri="{FF2B5EF4-FFF2-40B4-BE49-F238E27FC236}">
                <a16:creationId xmlns:a16="http://schemas.microsoft.com/office/drawing/2014/main" id="{5F72220E-E7B9-EBF3-6A99-5D716E5440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35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7139D068-F13D-038F-616C-506E0F2392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r="6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85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white squares with black text&#10;&#10;Description automatically generated">
            <a:extLst>
              <a:ext uri="{FF2B5EF4-FFF2-40B4-BE49-F238E27FC236}">
                <a16:creationId xmlns:a16="http://schemas.microsoft.com/office/drawing/2014/main" id="{084124C7-C962-560D-6560-F5F5A25919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844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hite page&#10;&#10;Description automatically generated">
            <a:extLst>
              <a:ext uri="{FF2B5EF4-FFF2-40B4-BE49-F238E27FC236}">
                <a16:creationId xmlns:a16="http://schemas.microsoft.com/office/drawing/2014/main" id="{37D3E9D9-AF16-7D4D-5CC1-1CB7BFAE00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5562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180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creen&#10;&#10;Description automatically generated">
            <a:extLst>
              <a:ext uri="{FF2B5EF4-FFF2-40B4-BE49-F238E27FC236}">
                <a16:creationId xmlns:a16="http://schemas.microsoft.com/office/drawing/2014/main" id="{57D81902-4577-19F3-1CD9-B501B663BBB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577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financial pyramid&#10;&#10;Description automatically generated">
            <a:extLst>
              <a:ext uri="{FF2B5EF4-FFF2-40B4-BE49-F238E27FC236}">
                <a16:creationId xmlns:a16="http://schemas.microsoft.com/office/drawing/2014/main" id="{0FCF1423-978E-3360-D2F1-0228BF54E5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5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red and black background&#10;&#10;Description automatically generated">
            <a:extLst>
              <a:ext uri="{FF2B5EF4-FFF2-40B4-BE49-F238E27FC236}">
                <a16:creationId xmlns:a16="http://schemas.microsoft.com/office/drawing/2014/main" id="{AECF79EF-B9CB-0CBE-56F0-39CC9E62F6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611BD-9770-EF75-1663-B28BE0E552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9F6DF-6E0A-869E-EADF-8F94273BA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41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hite box&#10;&#10;Description automatically generated">
            <a:extLst>
              <a:ext uri="{FF2B5EF4-FFF2-40B4-BE49-F238E27FC236}">
                <a16:creationId xmlns:a16="http://schemas.microsoft.com/office/drawing/2014/main" id="{C341F553-5B59-BC0E-3EF2-3F960D0922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34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38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5623AE00-BD29-A2BC-5C31-3B2E73046D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94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hite paper&#10;&#10;Description automatically generated">
            <a:extLst>
              <a:ext uri="{FF2B5EF4-FFF2-40B4-BE49-F238E27FC236}">
                <a16:creationId xmlns:a16="http://schemas.microsoft.com/office/drawing/2014/main" id="{FFFC72DE-0259-2A49-646A-418D696BCA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563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196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BBE8C88C-D34C-7097-402F-8DC1F1A9F3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944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financial goal&#10;&#10;Description automatically generated">
            <a:extLst>
              <a:ext uri="{FF2B5EF4-FFF2-40B4-BE49-F238E27FC236}">
                <a16:creationId xmlns:a16="http://schemas.microsoft.com/office/drawing/2014/main" id="{B7E3C0F2-B7F1-E435-8784-A6F7B8F546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781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8C7C2DE6-1156-65B2-A3B1-96833D069B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0112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5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company&#10;&#10;Description automatically generated">
            <a:extLst>
              <a:ext uri="{FF2B5EF4-FFF2-40B4-BE49-F238E27FC236}">
                <a16:creationId xmlns:a16="http://schemas.microsoft.com/office/drawing/2014/main" id="{1A7518CD-2629-7C46-4EC8-B6308B8E2E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088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document&#10;&#10;Description automatically generated">
            <a:extLst>
              <a:ext uri="{FF2B5EF4-FFF2-40B4-BE49-F238E27FC236}">
                <a16:creationId xmlns:a16="http://schemas.microsoft.com/office/drawing/2014/main" id="{2EE43D54-B290-9ED3-EBE0-2658815E7D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5562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14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several types of information&#10;&#10;Description automatically generated">
            <a:extLst>
              <a:ext uri="{FF2B5EF4-FFF2-40B4-BE49-F238E27FC236}">
                <a16:creationId xmlns:a16="http://schemas.microsoft.com/office/drawing/2014/main" id="{A0002637-B869-F9F5-0208-D42FA17C7F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37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stock market&#10;&#10;Description automatically generated with medium confidence">
            <a:extLst>
              <a:ext uri="{FF2B5EF4-FFF2-40B4-BE49-F238E27FC236}">
                <a16:creationId xmlns:a16="http://schemas.microsoft.com/office/drawing/2014/main" id="{297F24B5-E5CE-C062-52BB-C59D9575A2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75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background with white text&#10;&#10;Description automatically generated">
            <a:extLst>
              <a:ext uri="{FF2B5EF4-FFF2-40B4-BE49-F238E27FC236}">
                <a16:creationId xmlns:a16="http://schemas.microsoft.com/office/drawing/2014/main" id="{A23B5B3F-8984-619A-2B65-6CE3196051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A82776-2657-488A-4FD7-24232F2DF7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EB7AFA-BCE0-DED2-DB35-E162E97CDF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507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ack and white text&#10;&#10;Description automatically generated">
            <a:extLst>
              <a:ext uri="{FF2B5EF4-FFF2-40B4-BE49-F238E27FC236}">
                <a16:creationId xmlns:a16="http://schemas.microsoft.com/office/drawing/2014/main" id="{C15BAC51-B755-8531-30F2-CACDC10B59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65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ad with cars on it&#10;&#10;Description automatically generated">
            <a:extLst>
              <a:ext uri="{FF2B5EF4-FFF2-40B4-BE49-F238E27FC236}">
                <a16:creationId xmlns:a16="http://schemas.microsoft.com/office/drawing/2014/main" id="{1283B715-D78E-4E44-598B-E596E21A0E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14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performance&#10;&#10;Description automatically generated with medium confidence">
            <a:extLst>
              <a:ext uri="{FF2B5EF4-FFF2-40B4-BE49-F238E27FC236}">
                <a16:creationId xmlns:a16="http://schemas.microsoft.com/office/drawing/2014/main" id="{E704548E-F513-DCEB-7D52-61D54D6936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4573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392507B6-B833-F8DD-B9E5-F785D88C35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3781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2470EAEE-371B-D6E1-410C-64DE37D0C6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793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several white rectangular boxes with black text&#10;&#10;Description automatically generated">
            <a:extLst>
              <a:ext uri="{FF2B5EF4-FFF2-40B4-BE49-F238E27FC236}">
                <a16:creationId xmlns:a16="http://schemas.microsoft.com/office/drawing/2014/main" id="{B39DAD86-48B3-B4D6-CFCB-D46EEA85D7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72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ack text boxes&#10;&#10;Description automatically generated">
            <a:extLst>
              <a:ext uri="{FF2B5EF4-FFF2-40B4-BE49-F238E27FC236}">
                <a16:creationId xmlns:a16="http://schemas.microsoft.com/office/drawing/2014/main" id="{26FC875D-536E-BA5C-F2DE-92905D8BDC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087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ooks on a white background&#10;&#10;Description automatically generated">
            <a:extLst>
              <a:ext uri="{FF2B5EF4-FFF2-40B4-BE49-F238E27FC236}">
                <a16:creationId xmlns:a16="http://schemas.microsoft.com/office/drawing/2014/main" id="{6143603E-155B-736D-B759-23290EFD87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438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716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different colors&#10;&#10;Description automatically generated with medium confidence">
            <a:extLst>
              <a:ext uri="{FF2B5EF4-FFF2-40B4-BE49-F238E27FC236}">
                <a16:creationId xmlns:a16="http://schemas.microsoft.com/office/drawing/2014/main" id="{ADB7F06E-31D0-828B-4684-61C0C90268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396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standing in front of a white background&#10;&#10;Description automatically generated">
            <a:extLst>
              <a:ext uri="{FF2B5EF4-FFF2-40B4-BE49-F238E27FC236}">
                <a16:creationId xmlns:a16="http://schemas.microsoft.com/office/drawing/2014/main" id="{0FA6F99F-EAD5-20D8-B21D-E2D7A6301F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002C5-9154-CA31-F188-5200F8D9C6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F78D4-F038-327B-0230-758F8D8B2A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85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text with black text&#10;&#10;Description automatically generated">
            <a:extLst>
              <a:ext uri="{FF2B5EF4-FFF2-40B4-BE49-F238E27FC236}">
                <a16:creationId xmlns:a16="http://schemas.microsoft.com/office/drawing/2014/main" id="{FB9AE458-D1C4-75C7-1C8E-879665761F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2104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several icons&#10;&#10;Description automatically generated">
            <a:extLst>
              <a:ext uri="{FF2B5EF4-FFF2-40B4-BE49-F238E27FC236}">
                <a16:creationId xmlns:a16="http://schemas.microsoft.com/office/drawing/2014/main" id="{4845B7EB-584B-64AA-39E0-690C81D204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576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art of a number&#10;&#10;Description automatically generated with medium confidence">
            <a:extLst>
              <a:ext uri="{FF2B5EF4-FFF2-40B4-BE49-F238E27FC236}">
                <a16:creationId xmlns:a16="http://schemas.microsoft.com/office/drawing/2014/main" id="{AD76E4A7-1C75-8B87-27D0-928BB3DD69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41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aph of a number of cars&#10;&#10;Description automatically generated">
            <a:extLst>
              <a:ext uri="{FF2B5EF4-FFF2-40B4-BE49-F238E27FC236}">
                <a16:creationId xmlns:a16="http://schemas.microsoft.com/office/drawing/2014/main" id="{D7B86074-064B-3B17-35B3-0DE2CDFF59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0458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credit score&#10;&#10;Description automatically generated">
            <a:extLst>
              <a:ext uri="{FF2B5EF4-FFF2-40B4-BE49-F238E27FC236}">
                <a16:creationId xmlns:a16="http://schemas.microsoft.com/office/drawing/2014/main" id="{03E743EF-3D22-B7CD-CA6A-2F164ADADA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49846" cy="685800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7646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recovery process&#10;&#10;Description automatically generated">
            <a:extLst>
              <a:ext uri="{FF2B5EF4-FFF2-40B4-BE49-F238E27FC236}">
                <a16:creationId xmlns:a16="http://schemas.microsoft.com/office/drawing/2014/main" id="{0276C62A-1769-A0C0-C1B8-EE86666A02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006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redit calculation&#10;&#10;Description automatically generated">
            <a:extLst>
              <a:ext uri="{FF2B5EF4-FFF2-40B4-BE49-F238E27FC236}">
                <a16:creationId xmlns:a16="http://schemas.microsoft.com/office/drawing/2014/main" id="{748B1F5A-87D5-7655-6952-A224A4098E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7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card billing cycle&#10;&#10;Description automatically generated">
            <a:extLst>
              <a:ext uri="{FF2B5EF4-FFF2-40B4-BE49-F238E27FC236}">
                <a16:creationId xmlns:a16="http://schemas.microsoft.com/office/drawing/2014/main" id="{AB1092BE-CEE4-4C90-DCDA-F3124355AAE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8658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pyramid&#10;&#10;Description automatically generated">
            <a:extLst>
              <a:ext uri="{FF2B5EF4-FFF2-40B4-BE49-F238E27FC236}">
                <a16:creationId xmlns:a16="http://schemas.microsoft.com/office/drawing/2014/main" id="{03A341A6-8D6E-2671-39EC-FD509B10BA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06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financial strategy&#10;&#10;Description automatically generated">
            <a:extLst>
              <a:ext uri="{FF2B5EF4-FFF2-40B4-BE49-F238E27FC236}">
                <a16:creationId xmlns:a16="http://schemas.microsoft.com/office/drawing/2014/main" id="{F235012B-AB7B-2CCC-B7EA-5B590D4B22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453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ack and white text&#10;&#10;Description automatically generated">
            <a:extLst>
              <a:ext uri="{FF2B5EF4-FFF2-40B4-BE49-F238E27FC236}">
                <a16:creationId xmlns:a16="http://schemas.microsoft.com/office/drawing/2014/main" id="{CE907690-ACBC-31B7-529F-6D840E991B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27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70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white card&#10;&#10;Description automatically generated">
            <a:extLst>
              <a:ext uri="{FF2B5EF4-FFF2-40B4-BE49-F238E27FC236}">
                <a16:creationId xmlns:a16="http://schemas.microsoft.com/office/drawing/2014/main" id="{0BE911F5-78D2-E3DB-6E2E-10842338FB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452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white background&#10;&#10;Description automatically generated">
            <a:extLst>
              <a:ext uri="{FF2B5EF4-FFF2-40B4-BE49-F238E27FC236}">
                <a16:creationId xmlns:a16="http://schemas.microsoft.com/office/drawing/2014/main" id="{3542C2AD-0CB4-9B2E-7621-0CE7D2D1E5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96E20-7AB8-C4FA-0991-347E027414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E9B3E-6E3A-C3C4-4FD0-A1E830F07C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189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survey&#10;&#10;Description automatically generated">
            <a:extLst>
              <a:ext uri="{FF2B5EF4-FFF2-40B4-BE49-F238E27FC236}">
                <a16:creationId xmlns:a16="http://schemas.microsoft.com/office/drawing/2014/main" id="{D94E6736-1A51-E32E-9EBE-2603C4FFBB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5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3785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life cycle&#10;&#10;Description automatically generated">
            <a:extLst>
              <a:ext uri="{FF2B5EF4-FFF2-40B4-BE49-F238E27FC236}">
                <a16:creationId xmlns:a16="http://schemas.microsoft.com/office/drawing/2014/main" id="{7EEF135D-F558-79F5-1185-66B9DE00B7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00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insurance&#10;&#10;Description automatically generated">
            <a:extLst>
              <a:ext uri="{FF2B5EF4-FFF2-40B4-BE49-F238E27FC236}">
                <a16:creationId xmlns:a16="http://schemas.microsoft.com/office/drawing/2014/main" id="{2420236E-6C3E-FA95-E290-8F6B751187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9946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41F1594-C06B-CCC9-B27D-127CE974F4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024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document&#10;&#10;Description automatically generated">
            <a:extLst>
              <a:ext uri="{FF2B5EF4-FFF2-40B4-BE49-F238E27FC236}">
                <a16:creationId xmlns:a16="http://schemas.microsoft.com/office/drawing/2014/main" id="{E36F6660-6832-621F-2D91-121823D571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371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document&#10;&#10;Description automatically generated">
            <a:extLst>
              <a:ext uri="{FF2B5EF4-FFF2-40B4-BE49-F238E27FC236}">
                <a16:creationId xmlns:a16="http://schemas.microsoft.com/office/drawing/2014/main" id="{FD7BAFE6-145A-9F35-70E2-A8D9918E88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117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omputer with text on the screen&#10;&#10;Description automatically generated">
            <a:extLst>
              <a:ext uri="{FF2B5EF4-FFF2-40B4-BE49-F238E27FC236}">
                <a16:creationId xmlns:a16="http://schemas.microsoft.com/office/drawing/2014/main" id="{653B6FE0-9B5A-7CED-7849-BA8F1FFB50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231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insurance policy&#10;&#10;Description automatically generated">
            <a:extLst>
              <a:ext uri="{FF2B5EF4-FFF2-40B4-BE49-F238E27FC236}">
                <a16:creationId xmlns:a16="http://schemas.microsoft.com/office/drawing/2014/main" id="{20A62721-7B04-6724-9909-08CF592B11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239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insurance policy&#10;&#10;Description automatically generated">
            <a:extLst>
              <a:ext uri="{FF2B5EF4-FFF2-40B4-BE49-F238E27FC236}">
                <a16:creationId xmlns:a16="http://schemas.microsoft.com/office/drawing/2014/main" id="{DE37BABD-307B-71D4-F712-310702BF80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034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and a note&#10;&#10;Description automatically generated with medium confidence">
            <a:extLst>
              <a:ext uri="{FF2B5EF4-FFF2-40B4-BE49-F238E27FC236}">
                <a16:creationId xmlns:a16="http://schemas.microsoft.com/office/drawing/2014/main" id="{4BE8CD7C-E290-6AAF-556D-B02FC9DBA4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679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white and black page&#10;&#10;Description automatically generated">
            <a:extLst>
              <a:ext uri="{FF2B5EF4-FFF2-40B4-BE49-F238E27FC236}">
                <a16:creationId xmlns:a16="http://schemas.microsoft.com/office/drawing/2014/main" id="{5EEC06B3-C780-F206-E2F3-B5A8E735D0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5562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577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7DD9CE12-8C00-FC88-F662-1A8A9E6637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A9575-46CE-EE00-C96C-A4EB82D5E0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70BFE-46E5-9BB2-DC54-CA12FDDADA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535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document&#10;&#10;Description automatically generated">
            <a:extLst>
              <a:ext uri="{FF2B5EF4-FFF2-40B4-BE49-F238E27FC236}">
                <a16:creationId xmlns:a16="http://schemas.microsoft.com/office/drawing/2014/main" id="{83EF8B34-01B9-69BA-9CC3-1CBD3CEF46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4229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E4D58484-1DB3-BA15-BE7C-55B7D4144F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8513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36621E9-D835-3161-303F-35BF01911F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533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F946FB0D-B402-14E1-E563-3952B0AF46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17485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4291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B0CE169-2474-6C35-9D40-3A69D19278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4024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04FD2247-1870-F3A7-1F11-D7AE4F9583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3296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98476056-EFC2-BD04-A6D3-70649A6FAB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34410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9D10F317-4374-8870-0748-A1C99B90A0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1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heet with black text&#10;&#10;Description automatically generated">
            <a:extLst>
              <a:ext uri="{FF2B5EF4-FFF2-40B4-BE49-F238E27FC236}">
                <a16:creationId xmlns:a16="http://schemas.microsoft.com/office/drawing/2014/main" id="{647B69D2-EECB-9377-FC20-8BE37DC49A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18645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tax form&#10;&#10;Description automatically generated">
            <a:extLst>
              <a:ext uri="{FF2B5EF4-FFF2-40B4-BE49-F238E27FC236}">
                <a16:creationId xmlns:a16="http://schemas.microsoft.com/office/drawing/2014/main" id="{82210FA0-D57C-C924-9E67-1DED8CE8AE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8524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Media 4" title="How Do Tax Brackets Work?">
            <a:hlinkClick r:id="" action="ppaction://media"/>
            <a:extLst>
              <a:ext uri="{FF2B5EF4-FFF2-40B4-BE49-F238E27FC236}">
                <a16:creationId xmlns:a16="http://schemas.microsoft.com/office/drawing/2014/main" id="{D9785504-3DCF-0734-8190-E291EA0D855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88370" y="1198163"/>
            <a:ext cx="8815260" cy="49801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BF3305-B313-96F8-8165-226C4EED4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Brackets Explained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03A4EB-8BB4-EE57-CAFB-0A202A4C7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2DFF-C8BD-FC47-8401-22AC0F9FF65A}" type="slidenum">
              <a:rPr lang="en-US" smtClean="0"/>
              <a:t>71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30E1FF8-28E6-A821-D593-1A2DD345D84E}"/>
              </a:ext>
            </a:extLst>
          </p:cNvPr>
          <p:cNvSpPr txBox="1">
            <a:spLocks/>
          </p:cNvSpPr>
          <p:nvPr/>
        </p:nvSpPr>
        <p:spPr>
          <a:xfrm>
            <a:off x="1134083" y="6330520"/>
            <a:ext cx="4632960" cy="21945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/>
              <a:t>PLEASE REFER TO CONTENT DISCLOSURES AT THE END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53973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tax rate&#10;&#10;Description automatically generated">
            <a:extLst>
              <a:ext uri="{FF2B5EF4-FFF2-40B4-BE49-F238E27FC236}">
                <a16:creationId xmlns:a16="http://schemas.microsoft.com/office/drawing/2014/main" id="{2BF4F7BC-7742-A775-0609-F693058418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641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tax formula&#10;&#10;Description automatically generated">
            <a:extLst>
              <a:ext uri="{FF2B5EF4-FFF2-40B4-BE49-F238E27FC236}">
                <a16:creationId xmlns:a16="http://schemas.microsoft.com/office/drawing/2014/main" id="{62A679DE-34CC-8BF5-C739-F8A089E089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110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E6C6ED2-682F-8B44-CE31-265510E294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3860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receipt&#10;&#10;Description automatically generated">
            <a:extLst>
              <a:ext uri="{FF2B5EF4-FFF2-40B4-BE49-F238E27FC236}">
                <a16:creationId xmlns:a16="http://schemas.microsoft.com/office/drawing/2014/main" id="{E7A0410A-A6AE-F3B6-591A-353D9D32C7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9154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63267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document&#10;&#10;Description automatically generated">
            <a:extLst>
              <a:ext uri="{FF2B5EF4-FFF2-40B4-BE49-F238E27FC236}">
                <a16:creationId xmlns:a16="http://schemas.microsoft.com/office/drawing/2014/main" id="{24E015D1-615C-C31B-CACB-99B4530A27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096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document&#10;&#10;Description automatically generated">
            <a:extLst>
              <a:ext uri="{FF2B5EF4-FFF2-40B4-BE49-F238E27FC236}">
                <a16:creationId xmlns:a16="http://schemas.microsoft.com/office/drawing/2014/main" id="{D12C7EF3-4B46-626C-00F2-6A6E2D32E9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9959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3071315-33E1-53E4-4E9B-81D46277A3E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78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1FB6DF4B-7BA8-66C5-0E65-7C84E1D093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56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white box&#10;&#10;Description automatically generated">
            <a:extLst>
              <a:ext uri="{FF2B5EF4-FFF2-40B4-BE49-F238E27FC236}">
                <a16:creationId xmlns:a16="http://schemas.microsoft.com/office/drawing/2014/main" id="{CE28EC84-1886-9B31-2AA4-10C9D6C95B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26646"/>
      </p:ext>
    </p:extLst>
  </p:cSld>
  <p:clrMapOvr>
    <a:masterClrMapping/>
  </p:clrMapOvr>
</p:sld>
</file>

<file path=ppt/theme/theme1.xml><?xml version="1.0" encoding="utf-8"?>
<a:theme xmlns:a="http://schemas.openxmlformats.org/drawingml/2006/main" name="Corient 2023 External">
  <a:themeElements>
    <a:clrScheme name="Corient 2024 Black &amp; Blue">
      <a:dk1>
        <a:srgbClr val="000000"/>
      </a:dk1>
      <a:lt1>
        <a:srgbClr val="FFFFFF"/>
      </a:lt1>
      <a:dk2>
        <a:srgbClr val="000000"/>
      </a:dk2>
      <a:lt2>
        <a:srgbClr val="C2C9CD"/>
      </a:lt2>
      <a:accent1>
        <a:srgbClr val="000000"/>
      </a:accent1>
      <a:accent2>
        <a:srgbClr val="5C6367"/>
      </a:accent2>
      <a:accent3>
        <a:srgbClr val="001F68"/>
      </a:accent3>
      <a:accent4>
        <a:srgbClr val="6779A2"/>
      </a:accent4>
      <a:accent5>
        <a:srgbClr val="9CA8C2"/>
      </a:accent5>
      <a:accent6>
        <a:srgbClr val="D1D7E2"/>
      </a:accent6>
      <a:hlink>
        <a:srgbClr val="002068"/>
      </a:hlink>
      <a:folHlink>
        <a:srgbClr val="001F68"/>
      </a:folHlink>
    </a:clrScheme>
    <a:fontScheme name="Test">
      <a:majorFont>
        <a:latin typeface="Georgia"/>
        <a:ea typeface=""/>
        <a:cs typeface=""/>
      </a:majorFont>
      <a:minorFont>
        <a:latin typeface="Aptos"/>
        <a:ea typeface=""/>
        <a:cs typeface="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384eef-e0c3-4693-a7bf-71e304f34af0">
      <Terms xmlns="http://schemas.microsoft.com/office/infopath/2007/PartnerControls"/>
    </lcf76f155ced4ddcb4097134ff3c332f>
    <TaxCatchAll xmlns="4aaa658e-9bd8-4ce7-a2a2-58256088f15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0387730FD90F409918635F34AA9471" ma:contentTypeVersion="15" ma:contentTypeDescription="Create a new document." ma:contentTypeScope="" ma:versionID="5de9ed11515e01e29b53d12eeeaf8b3a">
  <xsd:schema xmlns:xsd="http://www.w3.org/2001/XMLSchema" xmlns:xs="http://www.w3.org/2001/XMLSchema" xmlns:p="http://schemas.microsoft.com/office/2006/metadata/properties" xmlns:ns2="fe384eef-e0c3-4693-a7bf-71e304f34af0" xmlns:ns3="4aaa658e-9bd8-4ce7-a2a2-58256088f15f" targetNamespace="http://schemas.microsoft.com/office/2006/metadata/properties" ma:root="true" ma:fieldsID="8fcf2151fcc014f98d24261292dd186c" ns2:_="" ns3:_="">
    <xsd:import namespace="fe384eef-e0c3-4693-a7bf-71e304f34af0"/>
    <xsd:import namespace="4aaa658e-9bd8-4ce7-a2a2-58256088f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384eef-e0c3-4693-a7bf-71e304f34a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51210662-2547-4b04-880c-5368d6eaa7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aa658e-9bd8-4ce7-a2a2-58256088f15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8d7b38be-8e17-4913-9e0d-29a3f703b87f}" ma:internalName="TaxCatchAll" ma:showField="CatchAllData" ma:web="4aaa658e-9bd8-4ce7-a2a2-58256088f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E76593-04F8-40E9-B300-4BFE0E4F746C}">
  <ds:schemaRefs>
    <ds:schemaRef ds:uri="485515f7-baec-482c-9cf9-9a47ab19d346"/>
    <ds:schemaRef ds:uri="4aaa658e-9bd8-4ce7-a2a2-58256088f15f"/>
    <ds:schemaRef ds:uri="d876a811-8fd4-4f16-b171-f90fd21738ca"/>
    <ds:schemaRef ds:uri="fe384eef-e0c3-4693-a7bf-71e304f34af0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B62E127-9784-4386-BADA-900ED3A854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5C12CD-D143-4A0C-B873-F11A7BD9AA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384eef-e0c3-4693-a7bf-71e304f34af0"/>
    <ds:schemaRef ds:uri="4aaa658e-9bd8-4ce7-a2a2-58256088f1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Words>1025</Words>
  <Application>Microsoft Office PowerPoint</Application>
  <PresentationFormat>Widescreen</PresentationFormat>
  <Paragraphs>159</Paragraphs>
  <Slides>78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4" baseType="lpstr">
      <vt:lpstr>Aptos</vt:lpstr>
      <vt:lpstr>Aptos Light</vt:lpstr>
      <vt:lpstr>Arial</vt:lpstr>
      <vt:lpstr>Georgia Pro</vt:lpstr>
      <vt:lpstr>Wingdings</vt:lpstr>
      <vt:lpstr>Corient 2023 External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Tax Brackets Explained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Adrienne Johnston</dc:creator>
  <cp:lastModifiedBy>Carmella Mustachio</cp:lastModifiedBy>
  <cp:revision>18</cp:revision>
  <dcterms:created xsi:type="dcterms:W3CDTF">2022-12-19T00:01:38Z</dcterms:created>
  <dcterms:modified xsi:type="dcterms:W3CDTF">2024-09-09T16:04:23Z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2024-07-24T00:01:05Z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696c7220-1463-4575-a3af-40af893777fc</vt:lpwstr>
  </property>
  <property fmtid="{D5CDD505-2E9C-101B-9397-08002B2CF9AE}" pid="7" name="MSIP_Label_defa4170-0d19-0005-0004-bc88714345d2_ActionId">
    <vt:lpwstr>c31615d1-b91f-4306-bf00-7a4309f805d5</vt:lpwstr>
  </property>
  <property fmtid="{D5CDD505-2E9C-101B-9397-08002B2CF9AE}" pid="8" name="MSIP_Label_defa4170-0d19-0005-0004-bc88714345d2_ContentBits">
    <vt:lpwstr>0</vt:lpwstr>
  </property>
  <property fmtid="{D5CDD505-2E9C-101B-9397-08002B2CF9AE}" pid="9" name="ComplianceAssetId">
    <vt:lpwstr/>
  </property>
  <property fmtid="{D5CDD505-2E9C-101B-9397-08002B2CF9AE}" pid="10" name="TriggerFlowInfo">
    <vt:lpwstr/>
  </property>
  <property fmtid="{D5CDD505-2E9C-101B-9397-08002B2CF9AE}" pid="11" name="_ExtendedDescription">
    <vt:lpwstr/>
  </property>
  <property fmtid="{D5CDD505-2E9C-101B-9397-08002B2CF9AE}" pid="12" name="MediaServiceImageTags">
    <vt:lpwstr/>
  </property>
  <property fmtid="{D5CDD505-2E9C-101B-9397-08002B2CF9AE}" pid="13" name="ContentTypeId">
    <vt:lpwstr>0x010100EE0387730FD90F409918635F34AA9471</vt:lpwstr>
  </property>
</Properties>
</file>